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73" r:id="rId4"/>
    <p:sldId id="259" r:id="rId5"/>
    <p:sldId id="261" r:id="rId6"/>
    <p:sldId id="267" r:id="rId7"/>
    <p:sldId id="268" r:id="rId8"/>
    <p:sldId id="269" r:id="rId9"/>
    <p:sldId id="271" r:id="rId10"/>
    <p:sldId id="274" r:id="rId11"/>
    <p:sldId id="278" r:id="rId12"/>
    <p:sldId id="275" r:id="rId13"/>
    <p:sldId id="276" r:id="rId14"/>
    <p:sldId id="277" r:id="rId15"/>
    <p:sldId id="272" r:id="rId16"/>
  </p:sldIdLst>
  <p:sldSz cx="12192000" cy="6858000"/>
  <p:notesSz cx="6858000" cy="9144000"/>
  <p:defaultTextStyle>
    <a:defPPr>
      <a:defRPr lang="en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" userDrawn="1">
          <p15:clr>
            <a:srgbClr val="5ACBF0"/>
          </p15:clr>
        </p15:guide>
        <p15:guide id="2" pos="347" userDrawn="1">
          <p15:clr>
            <a:srgbClr val="5ACBF0"/>
          </p15:clr>
        </p15:guide>
        <p15:guide id="3" orient="horz" pos="210" userDrawn="1">
          <p15:clr>
            <a:srgbClr val="5ACBF0"/>
          </p15:clr>
        </p15:guide>
        <p15:guide id="4" pos="7287" userDrawn="1">
          <p15:clr>
            <a:srgbClr val="5ACBF0"/>
          </p15:clr>
        </p15:guide>
        <p15:guide id="5" orient="horz" pos="640" userDrawn="1">
          <p15:clr>
            <a:srgbClr val="5ACBF0"/>
          </p15:clr>
        </p15:guide>
        <p15:guide id="6" orient="horz" pos="913" userDrawn="1">
          <p15:clr>
            <a:srgbClr val="5ACBF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7"/>
    <a:srgbClr val="F40076"/>
    <a:srgbClr val="4E6E58"/>
    <a:srgbClr val="5028E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2E8461-0888-E40D-3B7A-74976449AA78}" v="1" dt="2022-04-20T16:07:20.243"/>
    <p1510:client id="{19060BBF-304A-D184-39A6-65C7298514C4}" v="22" dt="2022-04-20T17:45:40.747"/>
    <p1510:client id="{3A7D2431-E097-6241-A8C3-CBE25826C0C2}" v="1102" dt="2022-04-20T17:25:12.272"/>
    <p1510:client id="{40B4180C-575E-3C95-2579-845F0E254186}" v="6" dt="2022-04-20T12:53:36.047"/>
    <p1510:client id="{69A6C5B1-FD29-D01C-509A-50B2C787D6E1}" v="814" dt="2022-04-20T12:20:44.686"/>
    <p1510:client id="{7280F7AE-5C59-72F0-52C8-7F3429A4CB7E}" v="25" dt="2022-04-20T16:41:17.808"/>
    <p1510:client id="{86C4B76C-9372-1998-4CD7-1A4F5C068AA5}" v="587" dt="2022-04-20T11:00:35.590"/>
    <p1510:client id="{8E566AE4-E2DB-50A8-53DA-0EA98CE7BB41}" v="80" dt="2022-04-20T16:19:29.355"/>
    <p1510:client id="{9DFCD0DF-7E28-EBE7-BC10-A4F78F616ADC}" v="143" dt="2022-04-20T11:12:40.607"/>
    <p1510:client id="{9F907D9C-3021-67C1-D12E-08CD8217B4AE}" v="6" dt="2022-04-20T11:43:28.663"/>
    <p1510:client id="{A4BA1FAD-1E1A-4D76-9B84-81A79EC295C9}" v="231" dt="2022-04-20T13:54:34.379"/>
    <p1510:client id="{D1622223-E60A-D442-44B6-62AEDC3F3488}" v="23" dt="2022-04-20T10:03:32.707"/>
    <p1510:client id="{DAD2CFA9-4C8C-4AC3-BA80-E7792075443C}" v="113" dt="2022-04-20T14:10:29.315"/>
    <p1510:client id="{E3B187BA-CE68-3A40-CE33-7EC5D21B14FC}" v="174" dt="2022-04-20T14:03:32.648"/>
    <p1510:client id="{ED404729-B482-3856-E69B-FDCD1F6305B3}" v="182" dt="2022-04-20T11:54:18.896"/>
    <p1510:client id="{FAD99159-BB99-ED48-5DC9-CC0DB8151CDD}" v="3" dt="2022-04-20T17:14:35.7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1200" y="-365"/>
      </p:cViewPr>
      <p:guideLst>
        <p:guide orient="horz" pos="346"/>
        <p:guide pos="347"/>
        <p:guide orient="horz" pos="210"/>
        <p:guide pos="7287"/>
        <p:guide orient="horz" pos="640"/>
        <p:guide orient="horz" pos="91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C16D0E-F982-F74D-A474-F36EDA48FDC4}" type="datetimeFigureOut">
              <a:rPr lang="en-BR" smtClean="0"/>
              <a:t>04/20/2022</a:t>
            </a:fld>
            <a:endParaRPr lang="en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29E99-7821-F743-96C5-FD18666F3880}" type="slidenum">
              <a:rPr lang="en-BR" smtClean="0"/>
              <a:t>‹N°›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175890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29E99-7821-F743-96C5-FD18666F3880}" type="slidenum">
              <a:rPr lang="en-BR" smtClean="0"/>
              <a:t>2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549746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29E99-7821-F743-96C5-FD18666F3880}" type="slidenum">
              <a:rPr lang="en-BR" smtClean="0"/>
              <a:t>3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891144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29E99-7821-F743-96C5-FD18666F3880}" type="slidenum">
              <a:rPr lang="en-BR" smtClean="0"/>
              <a:t>4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119994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29E99-7821-F743-96C5-FD18666F3880}" type="slidenum">
              <a:rPr lang="en-BR" smtClean="0"/>
              <a:t>5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564688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29E99-7821-F743-96C5-FD18666F3880}" type="slidenum">
              <a:rPr lang="en-BR" smtClean="0"/>
              <a:t>15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997939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4EA03-7DFA-01A0-26F1-C2FD3B4C4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AD1A11-13B4-B27E-7055-D650142A9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B3365-624A-5D0C-DB0C-04E783958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9C483-946A-B540-B3A6-25C48CAE3623}" type="datetime1">
              <a:rPr lang="en-US" smtClean="0"/>
              <a:t>4/20/2022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49369-1F06-13A0-AC31-2370248E0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33594-AC11-989E-D392-1E715C9B5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55C57-5C6A-3849-881B-C31C5EDEBF71}" type="slidenum">
              <a:rPr lang="en-BR" smtClean="0"/>
              <a:t>‹N°›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98300610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CEAB8-D512-1D8B-2ED4-EB34E666D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5472DD-0049-4696-A725-18A8F173B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7969C-34FC-D0B9-71EF-8F73A0EBA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C24FF-0D1E-C343-84B0-B3D36F66D117}" type="datetime1">
              <a:rPr lang="en-US" smtClean="0"/>
              <a:t>4/20/2022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A6931-8E0D-E713-3436-EFF9DFD30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C0F35-31C0-CC78-2FE8-DC5E94C04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55C57-5C6A-3849-881B-C31C5EDEBF71}" type="slidenum">
              <a:rPr lang="en-BR" smtClean="0"/>
              <a:t>‹N°›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50228837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DF0ABA-22A1-DA20-9D74-8757E95F15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98EB45-1623-7292-CD49-B48FE3F6A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70480-6743-4744-116E-B952CA073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2620E-9E09-BE40-AF61-EDFCA99740C4}" type="datetime1">
              <a:rPr lang="en-US" smtClean="0"/>
              <a:t>4/20/2022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79A11-6C6B-2110-68F7-3B457034B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DB31E-747F-C32C-5020-4C9B8F0F0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55C57-5C6A-3849-881B-C31C5EDEBF71}" type="slidenum">
              <a:rPr lang="en-BR" smtClean="0"/>
              <a:t>‹N°›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253861362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A5CE1-CC74-C7BF-817E-C02EA4C25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62735-B008-0E03-BAC8-726AF1DE9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61601-CA8C-F3E2-9939-B1C2072F1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1B456-29A2-D843-A26B-0F3948A00543}" type="datetime1">
              <a:rPr lang="en-US" smtClean="0"/>
              <a:t>4/20/2022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8BE81-87F6-9874-898F-2EB1B1583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415F4-E81D-E20D-A679-562367BF6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55C57-5C6A-3849-881B-C31C5EDEBF71}" type="slidenum">
              <a:rPr lang="en-BR" smtClean="0"/>
              <a:t>‹N°›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29660541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61147-2402-A498-C727-F92F2BCB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2FA3B-C389-A64B-6A98-9838292C5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DB18E-FBDD-4320-424E-14A8F1A24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9E2EF-7002-8C4F-B61B-5DE6AF95099B}" type="datetime1">
              <a:rPr lang="en-US" smtClean="0"/>
              <a:t>4/20/2022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44576-CAC5-5A2C-92F5-DCBA63C40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F47B2-C09A-65E2-553A-7464E8388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55C57-5C6A-3849-881B-C31C5EDEBF71}" type="slidenum">
              <a:rPr lang="en-BR" smtClean="0"/>
              <a:t>‹N°›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14069447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62E0D-D937-7867-8E04-1587704FE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15294-EE2E-DD60-88FA-7B1F19F3FF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0374D-AE43-4B32-8082-EA1356B60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F99032-9230-7FBE-691D-60C500CE7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5B6F-799D-604B-A284-1F861AA713BF}" type="datetime1">
              <a:rPr lang="en-US" smtClean="0"/>
              <a:t>4/20/2022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4BCB57-95F7-05C6-F258-A5B94DA26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210382-9ACC-F565-A7A2-63D881E72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55C57-5C6A-3849-881B-C31C5EDEBF71}" type="slidenum">
              <a:rPr lang="en-BR" smtClean="0"/>
              <a:t>‹N°›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37406362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4913C-97C9-23F6-71EE-E35A825FB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C612F8-6B1F-367E-6AF6-36C5B830C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8EA692-F938-AAA4-5EF4-913ABA079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B69D38-D67E-CC57-A22E-EE82818DAC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7CBAA7-D9FA-C93A-BC00-1362260EF9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BE5BC9-E8FE-712A-6161-7DEC07A0B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D8563-AB16-E74D-89DA-68A4A63A7B5F}" type="datetime1">
              <a:rPr lang="en-US" smtClean="0"/>
              <a:t>4/20/2022</a:t>
            </a:fld>
            <a:endParaRPr lang="en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5232B9-BA59-ACCE-B522-462869C92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FF0817-F60B-1F8A-8DD0-4EBEC7208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55C57-5C6A-3849-881B-C31C5EDEBF71}" type="slidenum">
              <a:rPr lang="en-BR" smtClean="0"/>
              <a:t>‹N°›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7694532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160B0-8F51-8F90-CB51-94D595176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39AFD0-23C9-7F9A-2220-338511E9A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7BF7A-DB21-1841-9FAC-734DC4112EF3}" type="datetime1">
              <a:rPr lang="en-US" smtClean="0"/>
              <a:t>4/20/2022</a:t>
            </a:fld>
            <a:endParaRPr lang="en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871F3-678A-733F-E890-06B0E5B40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227FBC-6339-7A94-E091-A980F8C16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55C57-5C6A-3849-881B-C31C5EDEBF71}" type="slidenum">
              <a:rPr lang="en-BR" smtClean="0"/>
              <a:t>‹N°›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41923507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20123D-1B96-D5A6-B834-1D16E64E6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36047-8C19-944F-AF5B-EBC43CD53D74}" type="datetime1">
              <a:rPr lang="en-US" smtClean="0"/>
              <a:t>4/20/2022</a:t>
            </a:fld>
            <a:endParaRPr lang="en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718FF1-5D9F-9BFB-A811-1F7320C4E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B2D3F5-274E-88E6-630A-56912A012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55C57-5C6A-3849-881B-C31C5EDEBF71}" type="slidenum">
              <a:rPr lang="en-BR" smtClean="0"/>
              <a:t>‹N°›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26320750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43B04-24DF-FD9E-E847-6173F3A81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76680-9EF7-EA39-B084-1C0160E94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59314D-C34E-2758-4E6B-5354B84A9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05468D-B3C5-26C0-68FC-93BFE6EDE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45780-2C51-F842-BFDF-764C7D9849BB}" type="datetime1">
              <a:rPr lang="en-US" smtClean="0"/>
              <a:t>4/20/2022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799A0C-3C65-7EA0-B3B4-51EF40F6C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69629E-111A-A385-EF49-21EAD44A0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55C57-5C6A-3849-881B-C31C5EDEBF71}" type="slidenum">
              <a:rPr lang="en-BR" smtClean="0"/>
              <a:t>‹N°›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63927523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25F9F-49E6-5EAD-500D-2822D6E10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94A432-8C7A-49EF-6395-55D4640E0E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D477C9-804A-234B-D6E6-DA4AE7503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0C879F-2935-3226-DD0D-B326AA10A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CFE76-E145-9642-98A7-B737117C85C2}" type="datetime1">
              <a:rPr lang="en-US" smtClean="0"/>
              <a:t>4/20/2022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3ABD3D-9FA1-E026-BA1A-C26000CEE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D50A3D-9269-08CC-C629-72B0367FA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55C57-5C6A-3849-881B-C31C5EDEBF71}" type="slidenum">
              <a:rPr lang="en-BR" smtClean="0"/>
              <a:t>‹N°›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09670886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E9EDA2-3F48-E2FA-AF18-F87B048D7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E03AAD-4980-A3A1-0AD4-69A305F35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12CBE-C33F-EA73-615B-0BA5C9CB9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B51D9-EB9E-6840-9CA4-056DC8150B49}" type="datetime1">
              <a:rPr lang="en-US" smtClean="0"/>
              <a:t>4/20/2022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C01E3-A599-FB9C-E235-70C9A3D555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6518B-BAA7-7C12-CED8-1BA1E4DB1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55C57-5C6A-3849-881B-C31C5EDEBF71}" type="slidenum">
              <a:rPr lang="en-BR" smtClean="0"/>
              <a:t>‹N°›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206369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3.png"/><Relationship Id="rId7" Type="http://schemas.openxmlformats.org/officeDocument/2006/relationships/image" Target="../media/image40.pn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8.png"/><Relationship Id="rId10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8.png"/><Relationship Id="rId10" Type="http://schemas.openxmlformats.org/officeDocument/2006/relationships/image" Target="../media/image49.png"/><Relationship Id="rId4" Type="http://schemas.openxmlformats.org/officeDocument/2006/relationships/image" Target="../media/image3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8.png"/><Relationship Id="rId10" Type="http://schemas.openxmlformats.org/officeDocument/2006/relationships/image" Target="../media/image54.png"/><Relationship Id="rId4" Type="http://schemas.openxmlformats.org/officeDocument/2006/relationships/image" Target="../media/image3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2.png"/><Relationship Id="rId5" Type="http://schemas.openxmlformats.org/officeDocument/2006/relationships/image" Target="../media/image58.pn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4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B95D489-1CE2-AB3F-3A47-7E98D9856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D9A832-22F6-304C-9B97-C687350CF05C}"/>
              </a:ext>
            </a:extLst>
          </p:cNvPr>
          <p:cNvSpPr/>
          <p:nvPr/>
        </p:nvSpPr>
        <p:spPr>
          <a:xfrm>
            <a:off x="12675973" y="4517446"/>
            <a:ext cx="556054" cy="55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75ACBB43-54C9-2CE1-E9E9-9F829DE0E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4405" y="333375"/>
            <a:ext cx="3363191" cy="3363191"/>
          </a:xfrm>
          <a:prstGeom prst="rect">
            <a:avLst/>
          </a:prstGeom>
          <a:effectLst>
            <a:outerShdw blurRad="92930" dist="50800" dir="7080000" algn="ctr" rotWithShape="0">
              <a:srgbClr val="000000">
                <a:alpha val="26667"/>
              </a:srgb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B8DEAA1-0133-588A-F38F-8C7E01893C2D}"/>
              </a:ext>
            </a:extLst>
          </p:cNvPr>
          <p:cNvGrpSpPr/>
          <p:nvPr/>
        </p:nvGrpSpPr>
        <p:grpSpPr>
          <a:xfrm>
            <a:off x="1811943" y="3601818"/>
            <a:ext cx="8568114" cy="1441600"/>
            <a:chOff x="1926772" y="4615295"/>
            <a:chExt cx="8568114" cy="14416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56C24BBC-D906-DC49-1510-8C0234CE3D8B}"/>
                </a:ext>
              </a:extLst>
            </p:cNvPr>
            <p:cNvSpPr/>
            <p:nvPr/>
          </p:nvSpPr>
          <p:spPr>
            <a:xfrm>
              <a:off x="1926772" y="4615295"/>
              <a:ext cx="1441600" cy="1441600"/>
            </a:xfrm>
            <a:prstGeom prst="ellipse">
              <a:avLst/>
            </a:prstGeom>
            <a:blipFill>
              <a:blip r:embed="rId5"/>
              <a:tile tx="0" ty="0" sx="100000" sy="100000" flip="none" algn="tl"/>
            </a:blipFill>
            <a:ln>
              <a:noFill/>
            </a:ln>
            <a:effectLst>
              <a:outerShdw blurRad="296120" dist="50800" dir="5400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4614A11-6BD9-244E-329D-81300638BD06}"/>
                </a:ext>
              </a:extLst>
            </p:cNvPr>
            <p:cNvSpPr/>
            <p:nvPr/>
          </p:nvSpPr>
          <p:spPr>
            <a:xfrm>
              <a:off x="3708401" y="4615295"/>
              <a:ext cx="1441600" cy="144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96120" dist="50800" dir="5400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697A8A1-0F4F-73F4-4590-C5BE0B58FF0B}"/>
                </a:ext>
              </a:extLst>
            </p:cNvPr>
            <p:cNvSpPr/>
            <p:nvPr/>
          </p:nvSpPr>
          <p:spPr>
            <a:xfrm>
              <a:off x="5490030" y="4615295"/>
              <a:ext cx="1441600" cy="144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96120" dist="50800" dir="5400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38367B-34C1-0E31-4A1B-AB37E48E5F29}"/>
                </a:ext>
              </a:extLst>
            </p:cNvPr>
            <p:cNvSpPr/>
            <p:nvPr/>
          </p:nvSpPr>
          <p:spPr>
            <a:xfrm>
              <a:off x="7271659" y="4615295"/>
              <a:ext cx="1441600" cy="144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96120" dist="50800" dir="5400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F1E460E-0E94-AFAC-6B47-DEA0D07D2844}"/>
                </a:ext>
              </a:extLst>
            </p:cNvPr>
            <p:cNvSpPr/>
            <p:nvPr/>
          </p:nvSpPr>
          <p:spPr>
            <a:xfrm>
              <a:off x="9053286" y="4615295"/>
              <a:ext cx="1441600" cy="144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96120" dist="50800" dir="5400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D841B63-5D35-7C6A-B109-357232B8FA2A}"/>
              </a:ext>
            </a:extLst>
          </p:cNvPr>
          <p:cNvSpPr txBox="1"/>
          <p:nvPr/>
        </p:nvSpPr>
        <p:spPr>
          <a:xfrm>
            <a:off x="461216" y="333375"/>
            <a:ext cx="375219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BR" sz="1400" b="1">
                <a:solidFill>
                  <a:schemeClr val="tx1">
                    <a:lumMod val="95000"/>
                    <a:lumOff val="5000"/>
                  </a:schemeClr>
                </a:solidFill>
                <a:latin typeface="Paralucent Bold"/>
              </a:rPr>
              <a:t>Interim Presentation</a:t>
            </a:r>
            <a:endParaRPr lang="en-BR" sz="1400">
              <a:solidFill>
                <a:schemeClr val="tx1">
                  <a:lumMod val="95000"/>
                  <a:lumOff val="5000"/>
                </a:schemeClr>
              </a:solidFill>
              <a:latin typeface="Paralucent Medium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A05F3E-293D-5759-1E65-B1996901BA67}"/>
              </a:ext>
            </a:extLst>
          </p:cNvPr>
          <p:cNvSpPr txBox="1"/>
          <p:nvPr/>
        </p:nvSpPr>
        <p:spPr>
          <a:xfrm>
            <a:off x="1811943" y="5219897"/>
            <a:ext cx="14416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BR" sz="2000" b="1">
                <a:solidFill>
                  <a:schemeClr val="tx1">
                    <a:lumMod val="95000"/>
                    <a:lumOff val="5000"/>
                  </a:schemeClr>
                </a:solidFill>
                <a:latin typeface="Paralucent Bold" pitchFamily="2" charset="77"/>
              </a:rPr>
              <a:t>Carla</a:t>
            </a:r>
            <a:endParaRPr lang="en-BR" sz="2000">
              <a:solidFill>
                <a:schemeClr val="tx1">
                  <a:lumMod val="95000"/>
                  <a:lumOff val="5000"/>
                </a:schemeClr>
              </a:solidFill>
              <a:latin typeface="Paralucent Medium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295179-DFFF-B78B-52A4-1EBDDF682697}"/>
              </a:ext>
            </a:extLst>
          </p:cNvPr>
          <p:cNvSpPr txBox="1"/>
          <p:nvPr/>
        </p:nvSpPr>
        <p:spPr>
          <a:xfrm>
            <a:off x="3593572" y="5222539"/>
            <a:ext cx="14416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BR" sz="2000" b="1">
                <a:solidFill>
                  <a:schemeClr val="tx1">
                    <a:lumMod val="95000"/>
                    <a:lumOff val="5000"/>
                  </a:schemeClr>
                </a:solidFill>
                <a:latin typeface="Paralucent Bold" pitchFamily="2" charset="77"/>
              </a:rPr>
              <a:t>Carmen</a:t>
            </a:r>
            <a:endParaRPr lang="en-BR" sz="2000">
              <a:solidFill>
                <a:schemeClr val="tx1">
                  <a:lumMod val="95000"/>
                  <a:lumOff val="5000"/>
                </a:schemeClr>
              </a:solidFill>
              <a:latin typeface="Paralucent Medium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8AEAA4-F93B-607E-4679-DE65270695B9}"/>
              </a:ext>
            </a:extLst>
          </p:cNvPr>
          <p:cNvSpPr txBox="1"/>
          <p:nvPr/>
        </p:nvSpPr>
        <p:spPr>
          <a:xfrm>
            <a:off x="5375200" y="5238849"/>
            <a:ext cx="14416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BR" sz="2000" b="1">
                <a:solidFill>
                  <a:schemeClr val="tx1">
                    <a:lumMod val="95000"/>
                    <a:lumOff val="5000"/>
                  </a:schemeClr>
                </a:solidFill>
                <a:latin typeface="Paralucent Bold" pitchFamily="2" charset="77"/>
              </a:rPr>
              <a:t>Eliott</a:t>
            </a:r>
            <a:endParaRPr lang="en-BR" sz="2000">
              <a:solidFill>
                <a:schemeClr val="tx1">
                  <a:lumMod val="95000"/>
                  <a:lumOff val="5000"/>
                </a:schemeClr>
              </a:solidFill>
              <a:latin typeface="Paralucent Medium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6DC2C0-6687-0421-9313-21082A3566CB}"/>
              </a:ext>
            </a:extLst>
          </p:cNvPr>
          <p:cNvSpPr txBox="1"/>
          <p:nvPr/>
        </p:nvSpPr>
        <p:spPr>
          <a:xfrm>
            <a:off x="7156830" y="5228456"/>
            <a:ext cx="14416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BR" sz="2000" b="1">
                <a:solidFill>
                  <a:schemeClr val="tx1">
                    <a:lumMod val="95000"/>
                    <a:lumOff val="5000"/>
                  </a:schemeClr>
                </a:solidFill>
                <a:latin typeface="Paralucent Bold" pitchFamily="2" charset="77"/>
              </a:rPr>
              <a:t>Jan</a:t>
            </a:r>
            <a:endParaRPr lang="en-BR" sz="2000">
              <a:solidFill>
                <a:schemeClr val="tx1">
                  <a:lumMod val="95000"/>
                  <a:lumOff val="5000"/>
                </a:schemeClr>
              </a:solidFill>
              <a:latin typeface="Paralucent Medium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2FF571-CE66-5C35-5DEF-D1C11EE445DA}"/>
              </a:ext>
            </a:extLst>
          </p:cNvPr>
          <p:cNvSpPr txBox="1"/>
          <p:nvPr/>
        </p:nvSpPr>
        <p:spPr>
          <a:xfrm>
            <a:off x="8938457" y="5238849"/>
            <a:ext cx="14416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BR" sz="2000" b="1">
                <a:solidFill>
                  <a:schemeClr val="tx1">
                    <a:lumMod val="95000"/>
                    <a:lumOff val="5000"/>
                  </a:schemeClr>
                </a:solidFill>
                <a:latin typeface="Paralucent Bold" pitchFamily="2" charset="77"/>
              </a:rPr>
              <a:t>Julia</a:t>
            </a:r>
            <a:endParaRPr lang="en-BR" sz="2000">
              <a:solidFill>
                <a:schemeClr val="tx1">
                  <a:lumMod val="95000"/>
                  <a:lumOff val="5000"/>
                </a:schemeClr>
              </a:solidFill>
              <a:latin typeface="Paralucent Medium" pitchFamily="2" charset="77"/>
            </a:endParaRPr>
          </a:p>
        </p:txBody>
      </p:sp>
      <p:pic>
        <p:nvPicPr>
          <p:cNvPr id="26" name="Picture 25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6A708305-1A55-CFBD-9A0E-F9F36472F4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1943" y="3601818"/>
            <a:ext cx="1441601" cy="1441601"/>
          </a:xfrm>
          <a:prstGeom prst="ellipse">
            <a:avLst/>
          </a:prstGeom>
        </p:spPr>
      </p:pic>
      <p:pic>
        <p:nvPicPr>
          <p:cNvPr id="31" name="Picture 30" descr="A person with a flower in his hair&#10;&#10;Description automatically generated with medium confidence">
            <a:extLst>
              <a:ext uri="{FF2B5EF4-FFF2-40B4-BE49-F238E27FC236}">
                <a16:creationId xmlns:a16="http://schemas.microsoft.com/office/drawing/2014/main" id="{F74389FC-9F77-2B5E-4DB8-C4E7D95787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5200" y="3601818"/>
            <a:ext cx="1441600" cy="1441600"/>
          </a:xfrm>
          <a:prstGeom prst="ellipse">
            <a:avLst/>
          </a:prstGeom>
        </p:spPr>
      </p:pic>
      <p:pic>
        <p:nvPicPr>
          <p:cNvPr id="33" name="Picture 32" descr="A person wearing a yellow jacket&#10;&#10;Description automatically generated with medium confidence">
            <a:extLst>
              <a:ext uri="{FF2B5EF4-FFF2-40B4-BE49-F238E27FC236}">
                <a16:creationId xmlns:a16="http://schemas.microsoft.com/office/drawing/2014/main" id="{D58F1BF7-26A7-7BA9-EDDF-E08A572449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8457" y="3601818"/>
            <a:ext cx="1441600" cy="1441600"/>
          </a:xfrm>
          <a:prstGeom prst="ellipse">
            <a:avLst/>
          </a:prstGeom>
        </p:spPr>
      </p:pic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E6BAE692-61A0-7F01-4DCA-82F940CAE7F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888" t="38789" r="9028" b="37750"/>
          <a:stretch/>
        </p:blipFill>
        <p:spPr>
          <a:xfrm>
            <a:off x="10380056" y="6281599"/>
            <a:ext cx="1210875" cy="19468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426BC36-6083-5FA1-BECB-8E920C218803}"/>
              </a:ext>
            </a:extLst>
          </p:cNvPr>
          <p:cNvSpPr txBox="1"/>
          <p:nvPr/>
        </p:nvSpPr>
        <p:spPr>
          <a:xfrm>
            <a:off x="9970215" y="6281599"/>
            <a:ext cx="466875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BR" sz="1100">
                <a:solidFill>
                  <a:schemeClr val="tx1">
                    <a:lumMod val="95000"/>
                    <a:lumOff val="5000"/>
                  </a:schemeClr>
                </a:solidFill>
                <a:latin typeface="Paralucent Light" pitchFamily="2" charset="77"/>
              </a:rPr>
              <a:t>by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DB48465C-C057-AC7A-0781-9769D4BA1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55C57-5C6A-3849-881B-C31C5EDEBF71}" type="slidenum">
              <a:rPr lang="en-BR" smtClean="0"/>
              <a:t>1</a:t>
            </a:fld>
            <a:endParaRPr lang="en-US"/>
          </a:p>
        </p:txBody>
      </p:sp>
      <p:pic>
        <p:nvPicPr>
          <p:cNvPr id="4" name="Picture 4" descr="A person taking a selfie&#10;&#10;Description automatically generated">
            <a:extLst>
              <a:ext uri="{FF2B5EF4-FFF2-40B4-BE49-F238E27FC236}">
                <a16:creationId xmlns:a16="http://schemas.microsoft.com/office/drawing/2014/main" id="{3E5F6792-91BE-6619-560A-F788AFB4E2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155" t="-504" r="18556" b="504"/>
          <a:stretch/>
        </p:blipFill>
        <p:spPr>
          <a:xfrm>
            <a:off x="7135587" y="3583428"/>
            <a:ext cx="1484086" cy="1478380"/>
          </a:xfrm>
          <a:prstGeom prst="ellipse">
            <a:avLst/>
          </a:prstGeom>
        </p:spPr>
      </p:pic>
      <p:pic>
        <p:nvPicPr>
          <p:cNvPr id="6" name="Picture 5" descr="A person smiling in front of a mountain&#10;&#10;Description automatically generated with low confidence">
            <a:extLst>
              <a:ext uri="{FF2B5EF4-FFF2-40B4-BE49-F238E27FC236}">
                <a16:creationId xmlns:a16="http://schemas.microsoft.com/office/drawing/2014/main" id="{DF17BF19-E2D5-C995-46A9-18AE4FA6CDE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0031" b="10031"/>
          <a:stretch/>
        </p:blipFill>
        <p:spPr>
          <a:xfrm>
            <a:off x="3541675" y="3517341"/>
            <a:ext cx="1544467" cy="154446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84829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F08B0C4B-1B0E-260D-63A6-67C7FED57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629" y="-4322558"/>
            <a:ext cx="15755816" cy="68580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511D6916-D325-D368-A086-04DC9EB9AB69}"/>
              </a:ext>
            </a:extLst>
          </p:cNvPr>
          <p:cNvSpPr txBox="1"/>
          <p:nvPr/>
        </p:nvSpPr>
        <p:spPr>
          <a:xfrm>
            <a:off x="69330" y="529383"/>
            <a:ext cx="308344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BR" sz="4000" b="1">
                <a:solidFill>
                  <a:schemeClr val="tx1">
                    <a:lumMod val="95000"/>
                    <a:lumOff val="5000"/>
                  </a:schemeClr>
                </a:solidFill>
                <a:latin typeface="Paralucent Bold"/>
              </a:rPr>
              <a:t>Sustainability</a:t>
            </a:r>
            <a:endParaRPr lang="en-BR" sz="4000" b="1">
              <a:solidFill>
                <a:schemeClr val="tx1">
                  <a:lumMod val="95000"/>
                  <a:lumOff val="5000"/>
                </a:schemeClr>
              </a:solidFill>
              <a:latin typeface="Paralucent Bold" pitchFamily="2" charset="77"/>
            </a:endParaRPr>
          </a:p>
        </p:txBody>
      </p:sp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7EECDFE8-08F6-F6DC-7BEA-6D3AEC7A8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23318" y="794581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3BBEA03-5B3D-7CCD-94B2-949EFE63AD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24" t="9337" r="30968" b="14654"/>
          <a:stretch/>
        </p:blipFill>
        <p:spPr>
          <a:xfrm>
            <a:off x="748352" y="4585021"/>
            <a:ext cx="6930120" cy="5212708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59B3476A-A638-D85A-46AA-040AAD7635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134" r="45287" b="22291"/>
          <a:stretch/>
        </p:blipFill>
        <p:spPr>
          <a:xfrm>
            <a:off x="11696123" y="6397803"/>
            <a:ext cx="228027" cy="235785"/>
          </a:xfrm>
          <a:prstGeom prst="rect">
            <a:avLst/>
          </a:prstGeom>
        </p:spPr>
      </p:pic>
      <p:sp>
        <p:nvSpPr>
          <p:cNvPr id="50" name="TextBox 46">
            <a:extLst>
              <a:ext uri="{FF2B5EF4-FFF2-40B4-BE49-F238E27FC236}">
                <a16:creationId xmlns:a16="http://schemas.microsoft.com/office/drawing/2014/main" id="{E814EA52-DC9B-4DCB-8BEA-192D7523BB22}"/>
              </a:ext>
            </a:extLst>
          </p:cNvPr>
          <p:cNvSpPr txBox="1"/>
          <p:nvPr/>
        </p:nvSpPr>
        <p:spPr>
          <a:xfrm>
            <a:off x="43915" y="914279"/>
            <a:ext cx="308344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fr-FR" sz="4000" b="1">
                <a:solidFill>
                  <a:schemeClr val="tx1">
                    <a:lumMod val="95000"/>
                    <a:lumOff val="5000"/>
                  </a:schemeClr>
                </a:solidFill>
                <a:latin typeface="Paralucent Bold"/>
              </a:rPr>
              <a:t>Energy</a:t>
            </a:r>
            <a:endParaRPr lang="en-BR" sz="4000" b="1">
              <a:solidFill>
                <a:schemeClr val="tx1">
                  <a:lumMod val="95000"/>
                  <a:lumOff val="5000"/>
                </a:schemeClr>
              </a:solidFill>
              <a:latin typeface="Paralucent Bold" pitchFamily="2" charset="77"/>
            </a:endParaRPr>
          </a:p>
        </p:txBody>
      </p:sp>
      <p:sp>
        <p:nvSpPr>
          <p:cNvPr id="52" name="TextBox 46">
            <a:extLst>
              <a:ext uri="{FF2B5EF4-FFF2-40B4-BE49-F238E27FC236}">
                <a16:creationId xmlns:a16="http://schemas.microsoft.com/office/drawing/2014/main" id="{A2E27CBD-4B44-4F9E-A465-BCA0D841A973}"/>
              </a:ext>
            </a:extLst>
          </p:cNvPr>
          <p:cNvSpPr txBox="1"/>
          <p:nvPr/>
        </p:nvSpPr>
        <p:spPr>
          <a:xfrm>
            <a:off x="43914" y="905185"/>
            <a:ext cx="308344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fr-FR" sz="4000" b="1">
                <a:solidFill>
                  <a:schemeClr val="tx1">
                    <a:lumMod val="95000"/>
                    <a:lumOff val="5000"/>
                  </a:schemeClr>
                </a:solidFill>
                <a:latin typeface="Paralucent Bold"/>
              </a:rPr>
              <a:t>Materials</a:t>
            </a:r>
            <a:endParaRPr lang="en-BR" sz="4000" b="1">
              <a:solidFill>
                <a:schemeClr val="tx1">
                  <a:lumMod val="95000"/>
                  <a:lumOff val="5000"/>
                </a:schemeClr>
              </a:solidFill>
              <a:latin typeface="Paralucent Bold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2AE97D-2803-F70F-DCC9-50706B536612}"/>
              </a:ext>
            </a:extLst>
          </p:cNvPr>
          <p:cNvSpPr txBox="1"/>
          <p:nvPr/>
        </p:nvSpPr>
        <p:spPr>
          <a:xfrm>
            <a:off x="1711678" y="333375"/>
            <a:ext cx="375219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BR" sz="1400" b="1">
                <a:solidFill>
                  <a:schemeClr val="tx1">
                    <a:lumMod val="95000"/>
                    <a:lumOff val="5000"/>
                  </a:schemeClr>
                </a:solidFill>
                <a:latin typeface="Paralucent Bold"/>
              </a:rPr>
              <a:t> – </a:t>
            </a:r>
            <a:r>
              <a:rPr lang="en-BR" sz="1400">
                <a:solidFill>
                  <a:schemeClr val="tx1">
                    <a:lumMod val="95000"/>
                    <a:lumOff val="5000"/>
                  </a:schemeClr>
                </a:solidFill>
                <a:latin typeface="Paralucent Medium"/>
              </a:rPr>
              <a:t>Team 2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6E30723-C341-D556-BFBF-F1F46EB442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888" t="38789" r="9028" b="37750"/>
          <a:stretch/>
        </p:blipFill>
        <p:spPr>
          <a:xfrm>
            <a:off x="591287" y="390753"/>
            <a:ext cx="1201105" cy="194684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DD4FFEE-484D-C782-1360-1EA304CF2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2523" y="6336812"/>
            <a:ext cx="2743200" cy="365125"/>
          </a:xfrm>
        </p:spPr>
        <p:txBody>
          <a:bodyPr/>
          <a:lstStyle/>
          <a:p>
            <a:fld id="{E9555C57-5C6A-3849-881B-C31C5EDEBF71}" type="slidenum">
              <a:rPr lang="en-BR" smtClean="0"/>
              <a:t>10</a:t>
            </a:fld>
            <a:endParaRPr lang="en-US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2EDFBA2-5658-4EBD-B660-804ACA9D980B}"/>
              </a:ext>
            </a:extLst>
          </p:cNvPr>
          <p:cNvSpPr txBox="1"/>
          <p:nvPr/>
        </p:nvSpPr>
        <p:spPr>
          <a:xfrm>
            <a:off x="5116749" y="32782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0A70EF5-A640-4C9F-AF32-163F4B79D6B8}"/>
              </a:ext>
            </a:extLst>
          </p:cNvPr>
          <p:cNvSpPr txBox="1"/>
          <p:nvPr/>
        </p:nvSpPr>
        <p:spPr>
          <a:xfrm>
            <a:off x="6875447" y="2070083"/>
            <a:ext cx="4227952" cy="34163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285750" indent="-285750">
              <a:buFont typeface="Symbol" panose="05050102010706020507" pitchFamily="18" charset="2"/>
              <a:buChar char="®"/>
            </a:pPr>
            <a:r>
              <a:rPr lang="fr-FR" sz="2400">
                <a:solidFill>
                  <a:srgbClr val="F40076"/>
                </a:solidFill>
                <a:latin typeface="Paralucent Light"/>
              </a:rPr>
              <a:t> </a:t>
            </a:r>
            <a:r>
              <a:rPr lang="fr-FR" sz="2400" err="1">
                <a:solidFill>
                  <a:srgbClr val="F40076"/>
                </a:solidFill>
                <a:latin typeface="Paralucent Light"/>
              </a:rPr>
              <a:t>Replaceable</a:t>
            </a:r>
            <a:r>
              <a:rPr lang="fr-FR" sz="2400">
                <a:solidFill>
                  <a:srgbClr val="F40076"/>
                </a:solidFill>
                <a:latin typeface="Paralucent Light"/>
              </a:rPr>
              <a:t> components</a:t>
            </a:r>
            <a:br>
              <a:rPr lang="fr-FR" sz="2400">
                <a:latin typeface="Paralucent Light"/>
              </a:rPr>
            </a:br>
            <a:endParaRPr lang="fr-FR" sz="2400">
              <a:solidFill>
                <a:srgbClr val="5028EF"/>
              </a:solidFill>
              <a:latin typeface="Paralucent Light"/>
            </a:endParaRPr>
          </a:p>
          <a:p>
            <a:pPr marL="285750" indent="-285750">
              <a:buFont typeface="Symbol" panose="05050102010706020507" pitchFamily="18" charset="2"/>
              <a:buChar char="®"/>
            </a:pPr>
            <a:r>
              <a:rPr lang="fr-FR" sz="2400">
                <a:solidFill>
                  <a:srgbClr val="5028EF"/>
                </a:solidFill>
                <a:latin typeface="Paralucent Light"/>
              </a:rPr>
              <a:t> </a:t>
            </a:r>
            <a:r>
              <a:rPr lang="fr-FR" sz="2400" err="1">
                <a:solidFill>
                  <a:srgbClr val="5028EF"/>
                </a:solidFill>
                <a:latin typeface="Paralucent Light"/>
              </a:rPr>
              <a:t>Recycled</a:t>
            </a:r>
            <a:r>
              <a:rPr lang="fr-FR" sz="2400">
                <a:solidFill>
                  <a:srgbClr val="5028EF"/>
                </a:solidFill>
                <a:latin typeface="Paralucent Light"/>
              </a:rPr>
              <a:t> </a:t>
            </a:r>
            <a:r>
              <a:rPr lang="fr-FR" sz="2400" err="1">
                <a:solidFill>
                  <a:srgbClr val="5028EF"/>
                </a:solidFill>
                <a:latin typeface="Paralucent Light"/>
              </a:rPr>
              <a:t>materials</a:t>
            </a:r>
            <a:br>
              <a:rPr lang="fr-FR" sz="2400">
                <a:latin typeface="Paralucent Light"/>
              </a:rPr>
            </a:br>
            <a:endParaRPr lang="fr-FR" sz="2400">
              <a:solidFill>
                <a:srgbClr val="F40076"/>
              </a:solidFill>
              <a:latin typeface="Paralucent Light"/>
            </a:endParaRPr>
          </a:p>
          <a:p>
            <a:pPr marL="285750" indent="-285750">
              <a:buFont typeface="Symbol" panose="05050102010706020507" pitchFamily="18" charset="2"/>
              <a:buChar char="®"/>
            </a:pPr>
            <a:r>
              <a:rPr lang="fr-FR" sz="2400">
                <a:solidFill>
                  <a:srgbClr val="F40076"/>
                </a:solidFill>
                <a:latin typeface="Paralucent Light"/>
              </a:rPr>
              <a:t> Single </a:t>
            </a:r>
            <a:r>
              <a:rPr lang="fr-FR" sz="2400" err="1">
                <a:solidFill>
                  <a:srgbClr val="F40076"/>
                </a:solidFill>
                <a:latin typeface="Paralucent Light"/>
              </a:rPr>
              <a:t>material</a:t>
            </a:r>
            <a:r>
              <a:rPr lang="fr-FR" sz="2400">
                <a:solidFill>
                  <a:srgbClr val="F40076"/>
                </a:solidFill>
                <a:latin typeface="Paralucent Light"/>
              </a:rPr>
              <a:t> parts</a:t>
            </a:r>
            <a:br>
              <a:rPr lang="fr-FR" sz="2400">
                <a:latin typeface="Paralucent Light"/>
              </a:rPr>
            </a:br>
            <a:endParaRPr lang="fr-FR" sz="2400">
              <a:solidFill>
                <a:srgbClr val="5028EF"/>
              </a:solidFill>
              <a:latin typeface="Paralucent Light"/>
            </a:endParaRPr>
          </a:p>
          <a:p>
            <a:pPr marL="285750" indent="-285750">
              <a:buFont typeface="Symbol" panose="05050102010706020507" pitchFamily="18" charset="2"/>
              <a:buChar char="®"/>
            </a:pPr>
            <a:r>
              <a:rPr lang="fr-FR" sz="2400">
                <a:solidFill>
                  <a:srgbClr val="5028EF"/>
                </a:solidFill>
                <a:latin typeface="Paralucent Light"/>
              </a:rPr>
              <a:t> </a:t>
            </a:r>
            <a:r>
              <a:rPr lang="fr-FR" sz="2400" err="1">
                <a:solidFill>
                  <a:srgbClr val="5028EF"/>
                </a:solidFill>
                <a:latin typeface="Paralucent Light"/>
              </a:rPr>
              <a:t>Less</a:t>
            </a:r>
            <a:r>
              <a:rPr lang="fr-FR" sz="2400">
                <a:solidFill>
                  <a:srgbClr val="5028EF"/>
                </a:solidFill>
                <a:latin typeface="Paralucent Light"/>
              </a:rPr>
              <a:t> </a:t>
            </a:r>
            <a:r>
              <a:rPr lang="fr-FR" sz="2400" err="1">
                <a:solidFill>
                  <a:srgbClr val="5028EF"/>
                </a:solidFill>
                <a:latin typeface="Paralucent Light"/>
              </a:rPr>
              <a:t>amount</a:t>
            </a:r>
            <a:r>
              <a:rPr lang="fr-FR" sz="2400">
                <a:solidFill>
                  <a:srgbClr val="5028EF"/>
                </a:solidFill>
                <a:latin typeface="Paralucent Light"/>
              </a:rPr>
              <a:t> of </a:t>
            </a:r>
            <a:r>
              <a:rPr lang="fr-FR" sz="2400" err="1">
                <a:solidFill>
                  <a:srgbClr val="5028EF"/>
                </a:solidFill>
                <a:latin typeface="Paralucent Light"/>
              </a:rPr>
              <a:t>material</a:t>
            </a:r>
            <a:r>
              <a:rPr lang="fr-FR" sz="2400">
                <a:solidFill>
                  <a:srgbClr val="5028EF"/>
                </a:solidFill>
                <a:latin typeface="Paralucent Light"/>
              </a:rPr>
              <a:t> </a:t>
            </a:r>
            <a:r>
              <a:rPr lang="fr-FR" sz="2400" err="1">
                <a:solidFill>
                  <a:srgbClr val="5028EF"/>
                </a:solidFill>
                <a:latin typeface="Paralucent Light"/>
              </a:rPr>
              <a:t>used</a:t>
            </a:r>
            <a:br>
              <a:rPr lang="fr-FR" sz="2400">
                <a:latin typeface="Paralucent Light"/>
              </a:rPr>
            </a:br>
            <a:endParaRPr lang="fr-FR" sz="2400">
              <a:solidFill>
                <a:srgbClr val="F40076"/>
              </a:solidFill>
              <a:latin typeface="Paralucent Light"/>
            </a:endParaRPr>
          </a:p>
          <a:p>
            <a:pPr marL="285750" indent="-285750">
              <a:buFont typeface="Symbol" panose="05050102010706020507" pitchFamily="18" charset="2"/>
              <a:buChar char="®"/>
            </a:pPr>
            <a:r>
              <a:rPr lang="fr-FR" sz="2400">
                <a:solidFill>
                  <a:srgbClr val="F40076"/>
                </a:solidFill>
                <a:latin typeface="Paralucent Light"/>
              </a:rPr>
              <a:t> Low impact </a:t>
            </a:r>
            <a:r>
              <a:rPr lang="fr-FR" sz="2400" err="1">
                <a:solidFill>
                  <a:srgbClr val="F40076"/>
                </a:solidFill>
                <a:latin typeface="Paralucent Light"/>
              </a:rPr>
              <a:t>manufacturing</a:t>
            </a:r>
            <a:endParaRPr lang="fr-FR" sz="2400">
              <a:solidFill>
                <a:srgbClr val="F40076"/>
              </a:solidFill>
              <a:latin typeface="Paralucent Light"/>
            </a:endParaRPr>
          </a:p>
        </p:txBody>
      </p: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49F5AD39-EB29-4B01-8E13-2FF0356B1533}"/>
              </a:ext>
            </a:extLst>
          </p:cNvPr>
          <p:cNvSpPr/>
          <p:nvPr/>
        </p:nvSpPr>
        <p:spPr>
          <a:xfrm>
            <a:off x="43914" y="1815891"/>
            <a:ext cx="6644842" cy="4059508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390009" dist="50800" dir="54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66810EC-8075-406C-B503-D0D985AD3B28}"/>
              </a:ext>
            </a:extLst>
          </p:cNvPr>
          <p:cNvSpPr txBox="1"/>
          <p:nvPr/>
        </p:nvSpPr>
        <p:spPr>
          <a:xfrm>
            <a:off x="719377" y="5871934"/>
            <a:ext cx="2403991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sz="2800">
                <a:solidFill>
                  <a:srgbClr val="4E6E58"/>
                </a:solidFill>
                <a:latin typeface="Paralucent Light"/>
              </a:rPr>
              <a:t>Structural draft</a:t>
            </a:r>
          </a:p>
        </p:txBody>
      </p:sp>
      <p:sp>
        <p:nvSpPr>
          <p:cNvPr id="19" name="TextBox 46">
            <a:extLst>
              <a:ext uri="{FF2B5EF4-FFF2-40B4-BE49-F238E27FC236}">
                <a16:creationId xmlns:a16="http://schemas.microsoft.com/office/drawing/2014/main" id="{13FCD207-945F-4A46-83D9-01BFDCA8E4E1}"/>
              </a:ext>
            </a:extLst>
          </p:cNvPr>
          <p:cNvSpPr txBox="1"/>
          <p:nvPr/>
        </p:nvSpPr>
        <p:spPr>
          <a:xfrm>
            <a:off x="5350683" y="865731"/>
            <a:ext cx="3830721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fr-FR" sz="4000" b="1">
                <a:solidFill>
                  <a:schemeClr val="tx1">
                    <a:lumMod val="95000"/>
                    <a:lumOff val="5000"/>
                  </a:schemeClr>
                </a:solidFill>
                <a:latin typeface="Paralucent Bold"/>
              </a:rPr>
              <a:t>Structure design</a:t>
            </a:r>
            <a:endParaRPr lang="en-BR" sz="4000" b="1">
              <a:solidFill>
                <a:schemeClr val="tx1">
                  <a:lumMod val="95000"/>
                  <a:lumOff val="5000"/>
                </a:schemeClr>
              </a:solidFill>
              <a:latin typeface="Paralucent 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3825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/>
      <p:bldP spid="17" grpId="0"/>
      <p:bldP spid="15" grpId="0" animBg="1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7EECDFE8-08F6-F6DC-7BEA-6D3AEC7A8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08224" y="1247754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D9A832-22F6-304C-9B97-C687350CF05C}"/>
              </a:ext>
            </a:extLst>
          </p:cNvPr>
          <p:cNvSpPr/>
          <p:nvPr/>
        </p:nvSpPr>
        <p:spPr>
          <a:xfrm>
            <a:off x="12675973" y="4517446"/>
            <a:ext cx="556054" cy="55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5C02EB-B99D-365D-BFAB-7E7B948F4C43}"/>
              </a:ext>
            </a:extLst>
          </p:cNvPr>
          <p:cNvSpPr txBox="1"/>
          <p:nvPr/>
        </p:nvSpPr>
        <p:spPr>
          <a:xfrm>
            <a:off x="461215" y="586035"/>
            <a:ext cx="8813680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BR" sz="4000" b="1">
                <a:solidFill>
                  <a:schemeClr val="tx1">
                    <a:lumMod val="95000"/>
                    <a:lumOff val="5000"/>
                  </a:schemeClr>
                </a:solidFill>
                <a:latin typeface="Paralucent Bold"/>
              </a:rPr>
              <a:t>Software: System Components &amp; Technologies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59B3476A-A638-D85A-46AA-040AAD7635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134" r="45287" b="22291"/>
          <a:stretch/>
        </p:blipFill>
        <p:spPr>
          <a:xfrm>
            <a:off x="11696123" y="6397803"/>
            <a:ext cx="228027" cy="2357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23B0CF-07FB-A8FF-B7A5-DA288DA16B8A}"/>
              </a:ext>
            </a:extLst>
          </p:cNvPr>
          <p:cNvSpPr txBox="1"/>
          <p:nvPr/>
        </p:nvSpPr>
        <p:spPr>
          <a:xfrm>
            <a:off x="1711678" y="333375"/>
            <a:ext cx="375219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BR" sz="1400" b="1">
                <a:solidFill>
                  <a:schemeClr val="tx1">
                    <a:lumMod val="95000"/>
                    <a:lumOff val="5000"/>
                  </a:schemeClr>
                </a:solidFill>
                <a:latin typeface="Paralucent Bold"/>
              </a:rPr>
              <a:t> – </a:t>
            </a:r>
            <a:r>
              <a:rPr lang="en-BR" sz="1400">
                <a:solidFill>
                  <a:schemeClr val="tx1">
                    <a:lumMod val="95000"/>
                    <a:lumOff val="5000"/>
                  </a:schemeClr>
                </a:solidFill>
                <a:latin typeface="Paralucent Medium"/>
              </a:rPr>
              <a:t>Team 2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7EA3200-4DAB-DF77-3CBE-4274D03AC9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88" t="38789" r="9028" b="37750"/>
          <a:stretch/>
        </p:blipFill>
        <p:spPr>
          <a:xfrm>
            <a:off x="591287" y="390753"/>
            <a:ext cx="1201105" cy="194684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5ECE185-2782-38CF-BC89-603C0435D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2523" y="6336812"/>
            <a:ext cx="2743200" cy="365125"/>
          </a:xfrm>
        </p:spPr>
        <p:txBody>
          <a:bodyPr/>
          <a:lstStyle/>
          <a:p>
            <a:fld id="{E9555C57-5C6A-3849-881B-C31C5EDEBF71}" type="slidenum">
              <a:rPr lang="en-BR" smtClean="0"/>
              <a:t>11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037E00F-A165-32F2-791C-C27704161372}"/>
              </a:ext>
            </a:extLst>
          </p:cNvPr>
          <p:cNvGrpSpPr/>
          <p:nvPr/>
        </p:nvGrpSpPr>
        <p:grpSpPr>
          <a:xfrm>
            <a:off x="3473355" y="1909474"/>
            <a:ext cx="5245289" cy="4067834"/>
            <a:chOff x="3473355" y="2001273"/>
            <a:chExt cx="5245289" cy="4067834"/>
          </a:xfrm>
        </p:grpSpPr>
        <p:pic>
          <p:nvPicPr>
            <p:cNvPr id="13" name="Picture 14">
              <a:extLst>
                <a:ext uri="{FF2B5EF4-FFF2-40B4-BE49-F238E27FC236}">
                  <a16:creationId xmlns:a16="http://schemas.microsoft.com/office/drawing/2014/main" id="{8EC153D7-55A3-69A2-39DC-7D8F20D9E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73355" y="2359010"/>
              <a:ext cx="5245289" cy="3587322"/>
            </a:xfrm>
            <a:prstGeom prst="rect">
              <a:avLst/>
            </a:prstGeom>
          </p:spPr>
        </p:pic>
        <p:pic>
          <p:nvPicPr>
            <p:cNvPr id="15" name="Picture 18" descr="Logo&#10;&#10;Description automatically generated">
              <a:extLst>
                <a:ext uri="{FF2B5EF4-FFF2-40B4-BE49-F238E27FC236}">
                  <a16:creationId xmlns:a16="http://schemas.microsoft.com/office/drawing/2014/main" id="{E169E6DE-5C65-893D-47FB-564472272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26489" y="2793587"/>
              <a:ext cx="696037" cy="602768"/>
            </a:xfrm>
            <a:prstGeom prst="rect">
              <a:avLst/>
            </a:prstGeom>
          </p:spPr>
        </p:pic>
        <p:pic>
          <p:nvPicPr>
            <p:cNvPr id="19" name="Picture 18" descr="Logo&#10;&#10;Description automatically generated">
              <a:extLst>
                <a:ext uri="{FF2B5EF4-FFF2-40B4-BE49-F238E27FC236}">
                  <a16:creationId xmlns:a16="http://schemas.microsoft.com/office/drawing/2014/main" id="{396E921D-666F-B6C5-5D86-D42F0FE77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46877" y="4545049"/>
              <a:ext cx="696037" cy="602768"/>
            </a:xfrm>
            <a:prstGeom prst="rect">
              <a:avLst/>
            </a:prstGeom>
          </p:spPr>
        </p:pic>
        <p:pic>
          <p:nvPicPr>
            <p:cNvPr id="20" name="Picture 20" descr="Logo&#10;&#10;Description automatically generated">
              <a:extLst>
                <a:ext uri="{FF2B5EF4-FFF2-40B4-BE49-F238E27FC236}">
                  <a16:creationId xmlns:a16="http://schemas.microsoft.com/office/drawing/2014/main" id="{8DD79A20-A329-98A6-836F-EAB75C0C3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06370" y="5523072"/>
              <a:ext cx="1810603" cy="546035"/>
            </a:xfrm>
            <a:prstGeom prst="rect">
              <a:avLst/>
            </a:prstGeom>
          </p:spPr>
        </p:pic>
        <p:pic>
          <p:nvPicPr>
            <p:cNvPr id="21" name="Picture 21" descr="Icon&#10;&#10;Description automatically generated">
              <a:extLst>
                <a:ext uri="{FF2B5EF4-FFF2-40B4-BE49-F238E27FC236}">
                  <a16:creationId xmlns:a16="http://schemas.microsoft.com/office/drawing/2014/main" id="{0D8A6B88-6F1B-CBBE-8D10-15079AB2D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09833" y="4259579"/>
              <a:ext cx="1287440" cy="1276067"/>
            </a:xfrm>
            <a:prstGeom prst="rect">
              <a:avLst/>
            </a:prstGeom>
          </p:spPr>
        </p:pic>
        <p:pic>
          <p:nvPicPr>
            <p:cNvPr id="22" name="Picture 22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667745C0-4EF7-77F5-E286-AA8AE9C08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75028" y="4851335"/>
              <a:ext cx="991736" cy="320018"/>
            </a:xfrm>
            <a:prstGeom prst="rect">
              <a:avLst/>
            </a:prstGeom>
          </p:spPr>
        </p:pic>
        <p:pic>
          <p:nvPicPr>
            <p:cNvPr id="24" name="Picture 22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D2BF4094-8B73-0FC4-A711-76ED24537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76968" y="3543424"/>
              <a:ext cx="991736" cy="320018"/>
            </a:xfrm>
            <a:prstGeom prst="rect">
              <a:avLst/>
            </a:prstGeom>
          </p:spPr>
        </p:pic>
        <p:pic>
          <p:nvPicPr>
            <p:cNvPr id="26" name="Picture 26">
              <a:extLst>
                <a:ext uri="{FF2B5EF4-FFF2-40B4-BE49-F238E27FC236}">
                  <a16:creationId xmlns:a16="http://schemas.microsoft.com/office/drawing/2014/main" id="{EC8C1BE2-911C-FFA9-589A-2FF8EA1EC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155743" y="2001273"/>
              <a:ext cx="1503529" cy="413186"/>
            </a:xfrm>
            <a:prstGeom prst="rect">
              <a:avLst/>
            </a:prstGeom>
          </p:spPr>
        </p:pic>
      </p:grpSp>
      <p:pic>
        <p:nvPicPr>
          <p:cNvPr id="23" name="Picture 22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2F555953-90B5-DB10-86E1-5826187E92A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3624" t="9337" r="30968" b="14654"/>
          <a:stretch/>
        </p:blipFill>
        <p:spPr>
          <a:xfrm rot="19564949">
            <a:off x="9287129" y="-3907309"/>
            <a:ext cx="6930120" cy="898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97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86A79B0A-2886-9FCB-EB11-C945BB355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D9A832-22F6-304C-9B97-C687350CF05C}"/>
              </a:ext>
            </a:extLst>
          </p:cNvPr>
          <p:cNvSpPr/>
          <p:nvPr/>
        </p:nvSpPr>
        <p:spPr>
          <a:xfrm>
            <a:off x="12675973" y="4517446"/>
            <a:ext cx="556054" cy="55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5C02EB-B99D-365D-BFAB-7E7B948F4C43}"/>
              </a:ext>
            </a:extLst>
          </p:cNvPr>
          <p:cNvSpPr txBox="1"/>
          <p:nvPr/>
        </p:nvSpPr>
        <p:spPr>
          <a:xfrm>
            <a:off x="461215" y="518498"/>
            <a:ext cx="1154054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BR" sz="4000" b="1">
                <a:solidFill>
                  <a:schemeClr val="tx1">
                    <a:lumMod val="95000"/>
                    <a:lumOff val="5000"/>
                  </a:schemeClr>
                </a:solidFill>
                <a:latin typeface="Paralucent Bold"/>
              </a:rPr>
              <a:t>Mockups: Start connection &amp; information</a:t>
            </a: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59B3476A-A638-D85A-46AA-040AAD7635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134" r="45287" b="22291"/>
          <a:stretch/>
        </p:blipFill>
        <p:spPr>
          <a:xfrm>
            <a:off x="11696123" y="6397803"/>
            <a:ext cx="228027" cy="2357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A23098-9A68-6B23-D01E-C5F6BF7D0D2F}"/>
              </a:ext>
            </a:extLst>
          </p:cNvPr>
          <p:cNvSpPr txBox="1"/>
          <p:nvPr/>
        </p:nvSpPr>
        <p:spPr>
          <a:xfrm>
            <a:off x="1844200" y="330614"/>
            <a:ext cx="1040036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BR" sz="1400" b="1">
                <a:solidFill>
                  <a:schemeClr val="tx1">
                    <a:lumMod val="95000"/>
                    <a:lumOff val="5000"/>
                  </a:schemeClr>
                </a:solidFill>
                <a:latin typeface="Paralucent Bold"/>
              </a:rPr>
              <a:t> – </a:t>
            </a:r>
            <a:r>
              <a:rPr lang="en-BR" sz="1400">
                <a:solidFill>
                  <a:schemeClr val="tx1">
                    <a:lumMod val="95000"/>
                    <a:lumOff val="5000"/>
                  </a:schemeClr>
                </a:solidFill>
                <a:latin typeface="Paralucent Medium"/>
              </a:rPr>
              <a:t>Team 2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D1DE9B0-8E18-FF55-EF1C-1E979941F8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88" t="38789" r="9028" b="37750"/>
          <a:stretch/>
        </p:blipFill>
        <p:spPr>
          <a:xfrm>
            <a:off x="591287" y="390753"/>
            <a:ext cx="1201105" cy="194684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A14B23A-C92C-4FBC-FB7D-172063EAD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2523" y="6336812"/>
            <a:ext cx="2743200" cy="365125"/>
          </a:xfrm>
        </p:spPr>
        <p:txBody>
          <a:bodyPr/>
          <a:lstStyle/>
          <a:p>
            <a:fld id="{E9555C57-5C6A-3849-881B-C31C5EDEBF71}" type="slidenum">
              <a:rPr lang="en-BR" smtClean="0"/>
              <a:t>12</a:t>
            </a:fld>
            <a:endParaRPr lang="en-US"/>
          </a:p>
        </p:txBody>
      </p:sp>
      <p:pic>
        <p:nvPicPr>
          <p:cNvPr id="9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D24CA77-0460-52A0-9633-721B4DA409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953" y="4010878"/>
            <a:ext cx="4494662" cy="2521139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EF692484-C7B3-3676-D431-812B6CAD3C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952" y="1315445"/>
            <a:ext cx="4494662" cy="2521139"/>
          </a:xfrm>
          <a:prstGeom prst="rect">
            <a:avLst/>
          </a:prstGeom>
        </p:spPr>
      </p:pic>
      <p:pic>
        <p:nvPicPr>
          <p:cNvPr id="11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C8B2C86-A883-6B34-6A9B-199BBE1F3B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9264" y="1630558"/>
            <a:ext cx="2042471" cy="4374632"/>
          </a:xfrm>
          <a:prstGeom prst="rect">
            <a:avLst/>
          </a:prstGeom>
        </p:spPr>
      </p:pic>
      <p:pic>
        <p:nvPicPr>
          <p:cNvPr id="3" name="Picture 14" descr="Text&#10;&#10;Description automatically generated">
            <a:extLst>
              <a:ext uri="{FF2B5EF4-FFF2-40B4-BE49-F238E27FC236}">
                <a16:creationId xmlns:a16="http://schemas.microsoft.com/office/drawing/2014/main" id="{91A2897C-24DA-ECE2-8183-6ABE4D5E5B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9302" y="1631716"/>
            <a:ext cx="2017812" cy="4369531"/>
          </a:xfrm>
          <a:prstGeom prst="rect">
            <a:avLst/>
          </a:prstGeom>
        </p:spPr>
      </p:pic>
      <p:pic>
        <p:nvPicPr>
          <p:cNvPr id="12" name="Picture 12" descr="A picture containing text, food, dish, screenshot&#10;&#10;Description automatically generated">
            <a:extLst>
              <a:ext uri="{FF2B5EF4-FFF2-40B4-BE49-F238E27FC236}">
                <a16:creationId xmlns:a16="http://schemas.microsoft.com/office/drawing/2014/main" id="{71BC1C65-F193-0E8F-AF99-35B021B2A9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88538" y="1635369"/>
            <a:ext cx="2017538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44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86A79B0A-2886-9FCB-EB11-C945BB355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D9A832-22F6-304C-9B97-C687350CF05C}"/>
              </a:ext>
            </a:extLst>
          </p:cNvPr>
          <p:cNvSpPr/>
          <p:nvPr/>
        </p:nvSpPr>
        <p:spPr>
          <a:xfrm>
            <a:off x="12675973" y="4517446"/>
            <a:ext cx="556054" cy="55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5C02EB-B99D-365D-BFAB-7E7B948F4C43}"/>
              </a:ext>
            </a:extLst>
          </p:cNvPr>
          <p:cNvSpPr txBox="1"/>
          <p:nvPr/>
        </p:nvSpPr>
        <p:spPr>
          <a:xfrm>
            <a:off x="510883" y="645498"/>
            <a:ext cx="11763111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BR" sz="4000" b="1">
                <a:solidFill>
                  <a:schemeClr val="tx1">
                    <a:lumMod val="95000"/>
                    <a:lumOff val="5000"/>
                  </a:schemeClr>
                </a:solidFill>
                <a:latin typeface="Paralucent Bold"/>
              </a:rPr>
              <a:t>Mockups: View and interact with model</a:t>
            </a: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59B3476A-A638-D85A-46AA-040AAD7635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134" r="45287" b="22291"/>
          <a:stretch/>
        </p:blipFill>
        <p:spPr>
          <a:xfrm>
            <a:off x="11696123" y="6397803"/>
            <a:ext cx="228027" cy="2357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A23098-9A68-6B23-D01E-C5F6BF7D0D2F}"/>
              </a:ext>
            </a:extLst>
          </p:cNvPr>
          <p:cNvSpPr txBox="1"/>
          <p:nvPr/>
        </p:nvSpPr>
        <p:spPr>
          <a:xfrm>
            <a:off x="1711678" y="333375"/>
            <a:ext cx="375219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BR" sz="1400" b="1">
                <a:solidFill>
                  <a:schemeClr val="tx1">
                    <a:lumMod val="95000"/>
                    <a:lumOff val="5000"/>
                  </a:schemeClr>
                </a:solidFill>
                <a:latin typeface="Paralucent Bold"/>
              </a:rPr>
              <a:t> – </a:t>
            </a:r>
            <a:r>
              <a:rPr lang="en-BR" sz="1400">
                <a:solidFill>
                  <a:schemeClr val="tx1">
                    <a:lumMod val="95000"/>
                    <a:lumOff val="5000"/>
                  </a:schemeClr>
                </a:solidFill>
                <a:latin typeface="Paralucent Medium"/>
              </a:rPr>
              <a:t>Team 2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D1DE9B0-8E18-FF55-EF1C-1E979941F8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88" t="38789" r="9028" b="37750"/>
          <a:stretch/>
        </p:blipFill>
        <p:spPr>
          <a:xfrm>
            <a:off x="591287" y="390753"/>
            <a:ext cx="1201105" cy="194684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A14B23A-C92C-4FBC-FB7D-172063EAD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2523" y="6336812"/>
            <a:ext cx="2743200" cy="365125"/>
          </a:xfrm>
        </p:spPr>
        <p:txBody>
          <a:bodyPr/>
          <a:lstStyle/>
          <a:p>
            <a:fld id="{E9555C57-5C6A-3849-881B-C31C5EDEBF71}" type="slidenum">
              <a:rPr lang="en-BR" smtClean="0"/>
              <a:t>13</a:t>
            </a:fld>
            <a:endParaRPr lang="en-US"/>
          </a:p>
        </p:txBody>
      </p:sp>
      <p:pic>
        <p:nvPicPr>
          <p:cNvPr id="12" name="Picture 12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549D51EA-0040-4B37-AD13-91ADE5B658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224" y="2110397"/>
            <a:ext cx="4643362" cy="2640100"/>
          </a:xfrm>
          <a:prstGeom prst="rect">
            <a:avLst/>
          </a:prstGeom>
        </p:spPr>
      </p:pic>
      <p:pic>
        <p:nvPicPr>
          <p:cNvPr id="13" name="Picture 14" descr="Diagram, icon&#10;&#10;Description automatically generated">
            <a:extLst>
              <a:ext uri="{FF2B5EF4-FFF2-40B4-BE49-F238E27FC236}">
                <a16:creationId xmlns:a16="http://schemas.microsoft.com/office/drawing/2014/main" id="{097CA31B-2B80-89B0-673F-7E68423DF4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0680" y="1742740"/>
            <a:ext cx="1596638" cy="3453702"/>
          </a:xfrm>
          <a:prstGeom prst="rect">
            <a:avLst/>
          </a:prstGeom>
        </p:spPr>
      </p:pic>
      <p:pic>
        <p:nvPicPr>
          <p:cNvPr id="15" name="Picture 1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0F3791F2-3F91-D46A-549C-B63730B289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0544" y="1745387"/>
            <a:ext cx="1598465" cy="3450287"/>
          </a:xfrm>
          <a:prstGeom prst="rect">
            <a:avLst/>
          </a:prstGeom>
        </p:spPr>
      </p:pic>
      <p:pic>
        <p:nvPicPr>
          <p:cNvPr id="16" name="Picture 16" descr="Text&#10;&#10;Description automatically generated">
            <a:extLst>
              <a:ext uri="{FF2B5EF4-FFF2-40B4-BE49-F238E27FC236}">
                <a16:creationId xmlns:a16="http://schemas.microsoft.com/office/drawing/2014/main" id="{34E7F95A-B55B-C0D5-F747-AC6E43687B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1252" y="1748857"/>
            <a:ext cx="1607231" cy="3460261"/>
          </a:xfrm>
          <a:prstGeom prst="rect">
            <a:avLst/>
          </a:prstGeom>
        </p:spPr>
      </p:pic>
      <p:pic>
        <p:nvPicPr>
          <p:cNvPr id="3" name="Picture 8" descr="Text&#10;&#10;Description automatically generated">
            <a:extLst>
              <a:ext uri="{FF2B5EF4-FFF2-40B4-BE49-F238E27FC236}">
                <a16:creationId xmlns:a16="http://schemas.microsoft.com/office/drawing/2014/main" id="{1B851E4C-9093-ACCA-ADAE-051DD493B7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23538" y="1742831"/>
            <a:ext cx="1597461" cy="344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34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86A79B0A-2886-9FCB-EB11-C945BB355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D9A832-22F6-304C-9B97-C687350CF05C}"/>
              </a:ext>
            </a:extLst>
          </p:cNvPr>
          <p:cNvSpPr/>
          <p:nvPr/>
        </p:nvSpPr>
        <p:spPr>
          <a:xfrm>
            <a:off x="12675973" y="4517446"/>
            <a:ext cx="556054" cy="55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5C02EB-B99D-365D-BFAB-7E7B948F4C43}"/>
              </a:ext>
            </a:extLst>
          </p:cNvPr>
          <p:cNvSpPr txBox="1"/>
          <p:nvPr/>
        </p:nvSpPr>
        <p:spPr>
          <a:xfrm>
            <a:off x="510883" y="645498"/>
            <a:ext cx="871511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BR" sz="4000" b="1">
                <a:solidFill>
                  <a:schemeClr val="tx1">
                    <a:lumMod val="95000"/>
                    <a:lumOff val="5000"/>
                  </a:schemeClr>
                </a:solidFill>
                <a:latin typeface="Paralucent Bold"/>
              </a:rPr>
              <a:t>Mockups: Display votes</a:t>
            </a: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59B3476A-A638-D85A-46AA-040AAD7635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134" r="45287" b="22291"/>
          <a:stretch/>
        </p:blipFill>
        <p:spPr>
          <a:xfrm>
            <a:off x="11696123" y="6397803"/>
            <a:ext cx="228027" cy="2357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A23098-9A68-6B23-D01E-C5F6BF7D0D2F}"/>
              </a:ext>
            </a:extLst>
          </p:cNvPr>
          <p:cNvSpPr txBox="1"/>
          <p:nvPr/>
        </p:nvSpPr>
        <p:spPr>
          <a:xfrm>
            <a:off x="1711678" y="333375"/>
            <a:ext cx="375219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BR" sz="1400" b="1">
                <a:solidFill>
                  <a:schemeClr val="tx1">
                    <a:lumMod val="95000"/>
                    <a:lumOff val="5000"/>
                  </a:schemeClr>
                </a:solidFill>
                <a:latin typeface="Paralucent Bold"/>
              </a:rPr>
              <a:t> – </a:t>
            </a:r>
            <a:r>
              <a:rPr lang="en-BR" sz="1400">
                <a:solidFill>
                  <a:schemeClr val="tx1">
                    <a:lumMod val="95000"/>
                    <a:lumOff val="5000"/>
                  </a:schemeClr>
                </a:solidFill>
                <a:latin typeface="Paralucent Medium"/>
              </a:rPr>
              <a:t>Team 2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D1DE9B0-8E18-FF55-EF1C-1E979941F8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88" t="38789" r="9028" b="37750"/>
          <a:stretch/>
        </p:blipFill>
        <p:spPr>
          <a:xfrm>
            <a:off x="591287" y="390753"/>
            <a:ext cx="1201105" cy="194684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A14B23A-C92C-4FBC-FB7D-172063EAD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2523" y="6336812"/>
            <a:ext cx="2743200" cy="365125"/>
          </a:xfrm>
        </p:spPr>
        <p:txBody>
          <a:bodyPr/>
          <a:lstStyle/>
          <a:p>
            <a:fld id="{E9555C57-5C6A-3849-881B-C31C5EDEBF71}" type="slidenum">
              <a:rPr lang="en-BR" smtClean="0"/>
              <a:t>14</a:t>
            </a:fld>
            <a:endParaRPr lang="en-US"/>
          </a:p>
        </p:txBody>
      </p:sp>
      <p:pic>
        <p:nvPicPr>
          <p:cNvPr id="3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FB63A0B-E16D-ADB6-DD23-7C7CBD504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016" y="1709860"/>
            <a:ext cx="6895122" cy="3887664"/>
          </a:xfrm>
          <a:prstGeom prst="rect">
            <a:avLst/>
          </a:prstGeom>
        </p:spPr>
      </p:pic>
      <p:pic>
        <p:nvPicPr>
          <p:cNvPr id="9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694EC39-061F-4BC6-2D56-7A69B21034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8461" y="687753"/>
            <a:ext cx="2681846" cy="581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84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585200B4-4CC5-C567-72FC-2A9039F5CD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63" r="6758"/>
          <a:stretch/>
        </p:blipFill>
        <p:spPr>
          <a:xfrm>
            <a:off x="8300004" y="4517446"/>
            <a:ext cx="1530506" cy="1360489"/>
          </a:xfrm>
          <a:prstGeom prst="rect">
            <a:avLst/>
          </a:prstGeom>
        </p:spPr>
      </p:pic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D0C3607-33C6-8730-5E54-1FD0206EE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8930" y="-22107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D9A832-22F6-304C-9B97-C687350CF05C}"/>
              </a:ext>
            </a:extLst>
          </p:cNvPr>
          <p:cNvSpPr/>
          <p:nvPr/>
        </p:nvSpPr>
        <p:spPr>
          <a:xfrm>
            <a:off x="12675973" y="4517446"/>
            <a:ext cx="556054" cy="55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2CF741-05EA-C390-9BA8-CF852A67A0FC}"/>
              </a:ext>
            </a:extLst>
          </p:cNvPr>
          <p:cNvSpPr txBox="1"/>
          <p:nvPr/>
        </p:nvSpPr>
        <p:spPr>
          <a:xfrm>
            <a:off x="1711678" y="333375"/>
            <a:ext cx="375219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BR" sz="1400" b="1">
                <a:solidFill>
                  <a:schemeClr val="tx1">
                    <a:lumMod val="95000"/>
                    <a:lumOff val="5000"/>
                  </a:schemeClr>
                </a:solidFill>
                <a:latin typeface="Paralucent Bold"/>
              </a:rPr>
              <a:t> – </a:t>
            </a:r>
            <a:r>
              <a:rPr lang="en-BR" sz="1400">
                <a:solidFill>
                  <a:schemeClr val="tx1">
                    <a:lumMod val="95000"/>
                    <a:lumOff val="5000"/>
                  </a:schemeClr>
                </a:solidFill>
                <a:latin typeface="Paralucent Medium"/>
              </a:rPr>
              <a:t>Team 2</a:t>
            </a: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59B3476A-A638-D85A-46AA-040AAD7635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134" r="45287" b="22291"/>
          <a:stretch/>
        </p:blipFill>
        <p:spPr>
          <a:xfrm>
            <a:off x="11696123" y="6397803"/>
            <a:ext cx="228027" cy="235785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B6AE4A3-8742-53A7-4464-E50DE7E5C78E}"/>
              </a:ext>
            </a:extLst>
          </p:cNvPr>
          <p:cNvSpPr/>
          <p:nvPr/>
        </p:nvSpPr>
        <p:spPr>
          <a:xfrm>
            <a:off x="10345561" y="-949036"/>
            <a:ext cx="3157178" cy="1898072"/>
          </a:xfrm>
          <a:prstGeom prst="roundRect">
            <a:avLst/>
          </a:prstGeom>
          <a:noFill/>
          <a:ln>
            <a:solidFill>
              <a:srgbClr val="4E6E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E632CD-232B-BF0D-83F7-1EF1447FADEF}"/>
              </a:ext>
            </a:extLst>
          </p:cNvPr>
          <p:cNvSpPr txBox="1"/>
          <p:nvPr/>
        </p:nvSpPr>
        <p:spPr>
          <a:xfrm>
            <a:off x="1087831" y="1863366"/>
            <a:ext cx="214031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5028EF"/>
                </a:solidFill>
                <a:latin typeface="Paralucent Bold" pitchFamily="2" charset="77"/>
              </a:rPr>
              <a:t>FOR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260D9E-2C28-5B16-D3AD-8386B802E57D}"/>
              </a:ext>
            </a:extLst>
          </p:cNvPr>
          <p:cNvSpPr txBox="1"/>
          <p:nvPr/>
        </p:nvSpPr>
        <p:spPr>
          <a:xfrm>
            <a:off x="3737679" y="1925453"/>
            <a:ext cx="214031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5028EF"/>
                </a:solidFill>
                <a:latin typeface="Paralucent Bold" pitchFamily="2" charset="77"/>
              </a:rPr>
              <a:t>WHO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EFE6FC-C858-233A-6EC9-C5A2E15D3855}"/>
              </a:ext>
            </a:extLst>
          </p:cNvPr>
          <p:cNvSpPr txBox="1"/>
          <p:nvPr/>
        </p:nvSpPr>
        <p:spPr>
          <a:xfrm>
            <a:off x="6401468" y="1925453"/>
            <a:ext cx="214031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5028EF"/>
                </a:solidFill>
                <a:latin typeface="Paralucent Bold" pitchFamily="2" charset="77"/>
              </a:rPr>
              <a:t>THE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7A5893-6B47-0A04-1A65-A7BD0632D55D}"/>
              </a:ext>
            </a:extLst>
          </p:cNvPr>
          <p:cNvSpPr txBox="1"/>
          <p:nvPr/>
        </p:nvSpPr>
        <p:spPr>
          <a:xfrm>
            <a:off x="9065257" y="1925453"/>
            <a:ext cx="214031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5028EF"/>
                </a:solidFill>
                <a:latin typeface="Paralucent Bold" pitchFamily="2" charset="77"/>
              </a:rPr>
              <a:t>IS 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E072E9-DCE7-7998-5828-D8FBBB6FA4B7}"/>
              </a:ext>
            </a:extLst>
          </p:cNvPr>
          <p:cNvSpPr txBox="1"/>
          <p:nvPr/>
        </p:nvSpPr>
        <p:spPr>
          <a:xfrm>
            <a:off x="2142380" y="4132477"/>
            <a:ext cx="214031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5028EF"/>
                </a:solidFill>
                <a:latin typeface="Paralucent Bold" pitchFamily="2" charset="77"/>
              </a:rPr>
              <a:t>THAT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3E6525-F26D-9520-0A25-D8EB3D4F2802}"/>
              </a:ext>
            </a:extLst>
          </p:cNvPr>
          <p:cNvSpPr txBox="1"/>
          <p:nvPr/>
        </p:nvSpPr>
        <p:spPr>
          <a:xfrm>
            <a:off x="5068740" y="4132477"/>
            <a:ext cx="214031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5028EF"/>
                </a:solidFill>
                <a:latin typeface="Paralucent Bold" pitchFamily="2" charset="77"/>
              </a:rPr>
              <a:t>UNLIKE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E6EA43-11EA-76D9-3EDE-D72B39D710E9}"/>
              </a:ext>
            </a:extLst>
          </p:cNvPr>
          <p:cNvSpPr txBox="1"/>
          <p:nvPr/>
        </p:nvSpPr>
        <p:spPr>
          <a:xfrm>
            <a:off x="7561440" y="4133599"/>
            <a:ext cx="317493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5028EF"/>
                </a:solidFill>
                <a:latin typeface="Paralucent Bold" pitchFamily="2" charset="77"/>
              </a:rPr>
              <a:t>OUR SOLUTION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FFFE2334-E174-4F47-79EB-944CF8B809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1702" y="2311032"/>
            <a:ext cx="1321422" cy="1321422"/>
          </a:xfrm>
          <a:prstGeom prst="rect">
            <a:avLst/>
          </a:prstGeom>
          <a:effectLst>
            <a:outerShdw blurRad="92930" dist="50800" dir="7080000" algn="ctr" rotWithShape="0">
              <a:srgbClr val="000000">
                <a:alpha val="26667"/>
              </a:srgbClr>
            </a:outerShdw>
          </a:effectLst>
        </p:spPr>
      </p:pic>
      <p:pic>
        <p:nvPicPr>
          <p:cNvPr id="26" name="Picture 25" descr="Shape&#10;&#10;Description automatically generated with low confidence">
            <a:extLst>
              <a:ext uri="{FF2B5EF4-FFF2-40B4-BE49-F238E27FC236}">
                <a16:creationId xmlns:a16="http://schemas.microsoft.com/office/drawing/2014/main" id="{A035FE73-E938-0EA9-7442-3D20D844C2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5995" y="4741930"/>
            <a:ext cx="916369" cy="916369"/>
          </a:xfrm>
          <a:prstGeom prst="rect">
            <a:avLst/>
          </a:prstGeom>
        </p:spPr>
      </p:pic>
      <p:pic>
        <p:nvPicPr>
          <p:cNvPr id="13" name="Picture 24">
            <a:extLst>
              <a:ext uri="{FF2B5EF4-FFF2-40B4-BE49-F238E27FC236}">
                <a16:creationId xmlns:a16="http://schemas.microsoft.com/office/drawing/2014/main" id="{B2294BA4-CBBC-9A53-4366-F7F3D104EC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9488" y="2537989"/>
            <a:ext cx="867509" cy="867509"/>
          </a:xfrm>
          <a:prstGeom prst="rect">
            <a:avLst/>
          </a:prstGeom>
        </p:spPr>
      </p:pic>
      <p:pic>
        <p:nvPicPr>
          <p:cNvPr id="28" name="Picture 27" descr="Shape&#10;&#10;Description automatically generated with low confidence">
            <a:extLst>
              <a:ext uri="{FF2B5EF4-FFF2-40B4-BE49-F238E27FC236}">
                <a16:creationId xmlns:a16="http://schemas.microsoft.com/office/drawing/2014/main" id="{D38F4F5D-216A-FCCC-8B80-4639E74F09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6181" y="2493034"/>
            <a:ext cx="957419" cy="957419"/>
          </a:xfrm>
          <a:prstGeom prst="rect">
            <a:avLst/>
          </a:prstGeom>
        </p:spPr>
      </p:pic>
      <p:pic>
        <p:nvPicPr>
          <p:cNvPr id="30" name="Picture 29" descr="Shape&#10;&#10;Description automatically generated with low confidence">
            <a:extLst>
              <a:ext uri="{FF2B5EF4-FFF2-40B4-BE49-F238E27FC236}">
                <a16:creationId xmlns:a16="http://schemas.microsoft.com/office/drawing/2014/main" id="{C6AF476C-BD7D-A7FA-7597-F5B98EAD18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31226" y="2446518"/>
            <a:ext cx="1003935" cy="1003935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3C15CA47-F222-5E30-D636-EE8C5BE677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70949" y="4732175"/>
            <a:ext cx="935893" cy="9261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D0916E4-279E-60A3-BEA7-CAE090F59EC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8888" t="38789" r="9028" b="37750"/>
          <a:stretch/>
        </p:blipFill>
        <p:spPr>
          <a:xfrm>
            <a:off x="591287" y="390753"/>
            <a:ext cx="1201105" cy="19468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D5122D6-B7F5-35BA-30F2-867757D56C52}"/>
              </a:ext>
            </a:extLst>
          </p:cNvPr>
          <p:cNvSpPr txBox="1"/>
          <p:nvPr/>
        </p:nvSpPr>
        <p:spPr>
          <a:xfrm>
            <a:off x="461216" y="540585"/>
            <a:ext cx="652852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BR" sz="4000" b="1">
                <a:solidFill>
                  <a:schemeClr val="tx1">
                    <a:lumMod val="95000"/>
                    <a:lumOff val="5000"/>
                  </a:schemeClr>
                </a:solidFill>
                <a:latin typeface="Paralucent Bold"/>
              </a:rPr>
              <a:t>In a nutshell ...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DB10DEB-5960-7DC5-4365-AA46DB1DF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2523" y="6336812"/>
            <a:ext cx="2743200" cy="365125"/>
          </a:xfrm>
        </p:spPr>
        <p:txBody>
          <a:bodyPr/>
          <a:lstStyle/>
          <a:p>
            <a:fld id="{E9555C57-5C6A-3849-881B-C31C5EDEBF71}" type="slidenum">
              <a:rPr lang="en-BR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672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6AA98394-48ED-EB34-756F-EAF8C19F5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D9A832-22F6-304C-9B97-C687350CF05C}"/>
              </a:ext>
            </a:extLst>
          </p:cNvPr>
          <p:cNvSpPr/>
          <p:nvPr/>
        </p:nvSpPr>
        <p:spPr>
          <a:xfrm>
            <a:off x="12675973" y="4517446"/>
            <a:ext cx="556054" cy="55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5C02EB-B99D-365D-BFAB-7E7B948F4C43}"/>
              </a:ext>
            </a:extLst>
          </p:cNvPr>
          <p:cNvSpPr txBox="1"/>
          <p:nvPr/>
        </p:nvSpPr>
        <p:spPr>
          <a:xfrm>
            <a:off x="461216" y="518498"/>
            <a:ext cx="5178503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BR" sz="4000" b="1">
                <a:solidFill>
                  <a:schemeClr val="tx1">
                    <a:lumMod val="95000"/>
                    <a:lumOff val="5000"/>
                  </a:schemeClr>
                </a:solidFill>
                <a:latin typeface="Paralucent Bold"/>
              </a:rPr>
              <a:t>Problem Statement</a:t>
            </a:r>
            <a:endParaRPr lang="en-BR" sz="4000" b="1">
              <a:solidFill>
                <a:schemeClr val="tx1">
                  <a:lumMod val="95000"/>
                  <a:lumOff val="5000"/>
                </a:schemeClr>
              </a:solidFill>
              <a:latin typeface="Paralucent Bold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11C394-1F91-3A51-D050-9708969BCC8A}"/>
              </a:ext>
            </a:extLst>
          </p:cNvPr>
          <p:cNvSpPr txBox="1"/>
          <p:nvPr/>
        </p:nvSpPr>
        <p:spPr>
          <a:xfrm>
            <a:off x="461216" y="1411507"/>
            <a:ext cx="5094457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i="1">
                <a:latin typeface="Paralucent Light"/>
                <a:ea typeface="+mn-lt"/>
                <a:cs typeface="+mn-lt"/>
              </a:rPr>
              <a:t>“What is the city but the people?”</a:t>
            </a:r>
            <a:endParaRPr lang="en-US">
              <a:latin typeface="Paralucent Light"/>
              <a:ea typeface="+mn-lt"/>
              <a:cs typeface="+mn-lt"/>
            </a:endParaRPr>
          </a:p>
          <a:p>
            <a:pPr algn="ctr"/>
            <a:r>
              <a:rPr lang="en-US">
                <a:latin typeface="Paralucent Light"/>
                <a:ea typeface="+mn-lt"/>
                <a:cs typeface="+mn-lt"/>
              </a:rPr>
              <a:t>– William Shakespeare (Coriolanus, Act 3, Scene 1)</a:t>
            </a:r>
          </a:p>
          <a:p>
            <a:endParaRPr lang="en-US">
              <a:latin typeface="Paralucent Light"/>
              <a:ea typeface="+mn-lt"/>
              <a:cs typeface="+mn-lt"/>
            </a:endParaRPr>
          </a:p>
          <a:p>
            <a:r>
              <a:rPr lang="en-US">
                <a:latin typeface="Paralucent Light"/>
                <a:ea typeface="+mn-lt"/>
                <a:cs typeface="+mn-lt"/>
              </a:rPr>
              <a:t>People have a high barrier when it comes to participation in urban planning, for this reason, only a small population group takes advantage of participation opportunities.</a:t>
            </a:r>
            <a:endParaRPr lang="en-US">
              <a:latin typeface="Paralucent Light"/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/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59B3476A-A638-D85A-46AA-040AAD7635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134" r="45287" b="22291"/>
          <a:stretch/>
        </p:blipFill>
        <p:spPr>
          <a:xfrm>
            <a:off x="11696123" y="6397803"/>
            <a:ext cx="228027" cy="235785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41F6421-5CDA-C65F-79DA-44496BD72AA9}"/>
              </a:ext>
            </a:extLst>
          </p:cNvPr>
          <p:cNvSpPr/>
          <p:nvPr/>
        </p:nvSpPr>
        <p:spPr>
          <a:xfrm>
            <a:off x="6001760" y="1449388"/>
            <a:ext cx="5508625" cy="4660467"/>
          </a:xfrm>
          <a:prstGeom prst="roundRect">
            <a:avLst/>
          </a:prstGeom>
          <a:solidFill>
            <a:srgbClr val="E6E6E7"/>
          </a:solidFill>
          <a:ln>
            <a:noFill/>
          </a:ln>
          <a:effectLst>
            <a:outerShdw blurRad="178215" dist="50800" dir="5400000" algn="ctr" rotWithShape="0">
              <a:srgbClr val="000000">
                <a:alpha val="1771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711BF63-AFF0-496F-1698-9A686B1B2D8B}"/>
              </a:ext>
            </a:extLst>
          </p:cNvPr>
          <p:cNvSpPr/>
          <p:nvPr/>
        </p:nvSpPr>
        <p:spPr>
          <a:xfrm>
            <a:off x="-221673" y="5073500"/>
            <a:ext cx="3352800" cy="3352800"/>
          </a:xfrm>
          <a:prstGeom prst="ellipse">
            <a:avLst/>
          </a:prstGeom>
          <a:noFill/>
          <a:ln>
            <a:solidFill>
              <a:srgbClr val="4E6E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48036D-97D1-E002-D43A-2FFBE0C5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2523" y="6336812"/>
            <a:ext cx="2743200" cy="365125"/>
          </a:xfrm>
        </p:spPr>
        <p:txBody>
          <a:bodyPr/>
          <a:lstStyle/>
          <a:p>
            <a:fld id="{E9555C57-5C6A-3849-881B-C31C5EDEBF71}" type="slidenum">
              <a:rPr lang="en-BR" smtClean="0"/>
              <a:t>2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681791-29C6-F362-D0C0-A43E7DE1E5FC}"/>
              </a:ext>
            </a:extLst>
          </p:cNvPr>
          <p:cNvSpPr txBox="1"/>
          <p:nvPr/>
        </p:nvSpPr>
        <p:spPr>
          <a:xfrm>
            <a:off x="6212500" y="1883221"/>
            <a:ext cx="5094457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latin typeface="Paralucent Light"/>
                <a:cs typeface="Calibri"/>
              </a:rPr>
              <a:t>At the same time, comprehensive citizen participation offers numerous advantages.</a:t>
            </a:r>
            <a:endParaRPr lang="en-US">
              <a:latin typeface="Paralucent Light"/>
            </a:endParaRPr>
          </a:p>
          <a:p>
            <a:endParaRPr lang="en-US">
              <a:latin typeface="Paralucent Light"/>
              <a:ea typeface="+mn-lt"/>
              <a:cs typeface="+mn-lt"/>
            </a:endParaRPr>
          </a:p>
          <a:p>
            <a:endParaRPr lang="en-US">
              <a:latin typeface="Paralucent Light"/>
              <a:ea typeface="+mn-lt"/>
              <a:cs typeface="+mn-lt"/>
            </a:endParaRPr>
          </a:p>
          <a:p>
            <a:endParaRPr lang="en-US">
              <a:latin typeface="Paralucent Light"/>
              <a:ea typeface="+mn-lt"/>
              <a:cs typeface="+mn-lt"/>
            </a:endParaRPr>
          </a:p>
          <a:p>
            <a:endParaRPr lang="en-US">
              <a:latin typeface="Paralucent Light"/>
              <a:ea typeface="+mn-lt"/>
              <a:cs typeface="+mn-lt"/>
            </a:endParaRPr>
          </a:p>
          <a:p>
            <a:endParaRPr lang="en-US">
              <a:latin typeface="Paralucent Light"/>
              <a:ea typeface="+mn-lt"/>
              <a:cs typeface="+mn-lt"/>
            </a:endParaRPr>
          </a:p>
          <a:p>
            <a:endParaRPr lang="en-US">
              <a:latin typeface="Paralucent Light"/>
              <a:ea typeface="+mn-lt"/>
              <a:cs typeface="+mn-lt"/>
            </a:endParaRPr>
          </a:p>
          <a:p>
            <a:pPr algn="ctr"/>
            <a:r>
              <a:rPr lang="en-US" b="1" i="1">
                <a:latin typeface="Paralucent Light"/>
                <a:ea typeface="+mn-lt"/>
                <a:cs typeface="+mn-lt"/>
              </a:rPr>
              <a:t>“While planners bring technical skills and knowledge, citizens provide community history, local knowledge, and an understanding of cultural values.”</a:t>
            </a:r>
            <a:endParaRPr lang="en-US">
              <a:latin typeface="Paralucent Light"/>
            </a:endParaRPr>
          </a:p>
          <a:p>
            <a:pPr algn="ctr"/>
            <a:r>
              <a:rPr lang="en-US">
                <a:latin typeface="Paralucent Light"/>
                <a:ea typeface="+mn-lt"/>
                <a:cs typeface="+mn-lt"/>
              </a:rPr>
              <a:t>– Healey 1992; Innes 1996, 1998; Talen 1999</a:t>
            </a:r>
            <a:endParaRPr lang="en-US">
              <a:latin typeface="Paralucent Light"/>
            </a:endParaRPr>
          </a:p>
          <a:p>
            <a:endParaRPr lang="en-US">
              <a:latin typeface="Paralucent Light"/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C9DCA8-71CE-292F-B1B9-57ACAB395780}"/>
              </a:ext>
            </a:extLst>
          </p:cNvPr>
          <p:cNvSpPr txBox="1"/>
          <p:nvPr/>
        </p:nvSpPr>
        <p:spPr>
          <a:xfrm>
            <a:off x="1711678" y="333375"/>
            <a:ext cx="375219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BR" sz="1400" b="1">
                <a:solidFill>
                  <a:schemeClr val="tx1">
                    <a:lumMod val="95000"/>
                    <a:lumOff val="5000"/>
                  </a:schemeClr>
                </a:solidFill>
                <a:latin typeface="Paralucent Bold"/>
              </a:rPr>
              <a:t> – </a:t>
            </a:r>
            <a:r>
              <a:rPr lang="en-BR" sz="1400">
                <a:solidFill>
                  <a:schemeClr val="tx1">
                    <a:lumMod val="95000"/>
                    <a:lumOff val="5000"/>
                  </a:schemeClr>
                </a:solidFill>
                <a:latin typeface="Paralucent Medium"/>
              </a:rPr>
              <a:t>Team 2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907DA1B2-9764-1224-2A24-9686894ADD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88" t="38789" r="9028" b="37750"/>
          <a:stretch/>
        </p:blipFill>
        <p:spPr>
          <a:xfrm>
            <a:off x="591287" y="390753"/>
            <a:ext cx="1201105" cy="194684"/>
          </a:xfrm>
          <a:prstGeom prst="rect">
            <a:avLst/>
          </a:prstGeom>
        </p:spPr>
      </p:pic>
      <p:pic>
        <p:nvPicPr>
          <p:cNvPr id="15" name="Picture 15" descr="Icon&#10;&#10;Description automatically generated">
            <a:extLst>
              <a:ext uri="{FF2B5EF4-FFF2-40B4-BE49-F238E27FC236}">
                <a16:creationId xmlns:a16="http://schemas.microsoft.com/office/drawing/2014/main" id="{93D4AA86-82AA-701F-CCF3-958083EA97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9757" y="2792186"/>
            <a:ext cx="1055915" cy="1074057"/>
          </a:xfrm>
          <a:prstGeom prst="rect">
            <a:avLst/>
          </a:prstGeom>
        </p:spPr>
      </p:pic>
      <p:pic>
        <p:nvPicPr>
          <p:cNvPr id="19" name="Picture 19" descr="Chart, bubble chart&#10;&#10;Description automatically generated">
            <a:extLst>
              <a:ext uri="{FF2B5EF4-FFF2-40B4-BE49-F238E27FC236}">
                <a16:creationId xmlns:a16="http://schemas.microsoft.com/office/drawing/2014/main" id="{F1256CC2-EC52-3B51-6066-40F1004546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2400" y="2710543"/>
            <a:ext cx="1191986" cy="118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79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D504567-686C-A4D7-39CF-3D9BDD03DAB3}"/>
              </a:ext>
            </a:extLst>
          </p:cNvPr>
          <p:cNvGrpSpPr/>
          <p:nvPr/>
        </p:nvGrpSpPr>
        <p:grpSpPr>
          <a:xfrm>
            <a:off x="-7381631" y="2653600"/>
            <a:ext cx="15755816" cy="7345421"/>
            <a:chOff x="-8050545" y="3133568"/>
            <a:chExt cx="15755816" cy="7345421"/>
          </a:xfrm>
        </p:grpSpPr>
        <p:pic>
          <p:nvPicPr>
            <p:cNvPr id="23" name="Picture 2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D417CC57-5634-7463-4C49-A75126A80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8050545" y="3133568"/>
              <a:ext cx="15755816" cy="6858000"/>
            </a:xfrm>
            <a:prstGeom prst="rect">
              <a:avLst/>
            </a:prstGeom>
          </p:spPr>
        </p:pic>
        <p:pic>
          <p:nvPicPr>
            <p:cNvPr id="24" name="Picture 23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D2F4451C-645B-20D3-192A-2F65C5E3C7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3624" t="9337" r="30968" b="14654"/>
            <a:stretch/>
          </p:blipFill>
          <p:spPr>
            <a:xfrm rot="1680655">
              <a:off x="-2046154" y="3645803"/>
              <a:ext cx="8121817" cy="6833186"/>
            </a:xfrm>
            <a:prstGeom prst="rect">
              <a:avLst/>
            </a:prstGeom>
          </p:spPr>
        </p:pic>
      </p:grpSp>
      <p:pic>
        <p:nvPicPr>
          <p:cNvPr id="29" name="Picture 28" descr="A picture containing shape&#10;&#10;Description automatically generated">
            <a:extLst>
              <a:ext uri="{FF2B5EF4-FFF2-40B4-BE49-F238E27FC236}">
                <a16:creationId xmlns:a16="http://schemas.microsoft.com/office/drawing/2014/main" id="{C2B0123B-D1EC-2600-5A36-ABA2305703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05" r="21303"/>
          <a:stretch/>
        </p:blipFill>
        <p:spPr>
          <a:xfrm>
            <a:off x="3822306" y="-4611018"/>
            <a:ext cx="12193549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11C394-1F91-3A51-D050-9708969BCC8A}"/>
              </a:ext>
            </a:extLst>
          </p:cNvPr>
          <p:cNvSpPr txBox="1"/>
          <p:nvPr/>
        </p:nvSpPr>
        <p:spPr>
          <a:xfrm>
            <a:off x="6405294" y="1556122"/>
            <a:ext cx="5094457" cy="24622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>
                <a:latin typeface="Paralucent Light"/>
                <a:ea typeface="+mn-lt"/>
                <a:cs typeface="+mn-lt"/>
              </a:rPr>
              <a:t>Existing methods of citizen participation fail to involve a diverse group of people. This is due to:</a:t>
            </a:r>
          </a:p>
          <a:p>
            <a:endParaRPr lang="en-US" sz="1400">
              <a:latin typeface="Paralucent Light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400">
                <a:latin typeface="Paralucent Light"/>
                <a:ea typeface="+mn-lt"/>
                <a:cs typeface="+mn-lt"/>
              </a:rPr>
              <a:t>High time investment</a:t>
            </a:r>
            <a:endParaRPr lang="en-US" sz="1400">
              <a:latin typeface="Paralucent Light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400">
                <a:latin typeface="Paralucent Light"/>
                <a:ea typeface="+mn-lt"/>
                <a:cs typeface="+mn-lt"/>
              </a:rPr>
              <a:t>Project complexity</a:t>
            </a:r>
            <a:endParaRPr lang="en-US" sz="1400">
              <a:latin typeface="Paralucent Light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400">
                <a:latin typeface="Paralucent Light"/>
                <a:ea typeface="+mn-lt"/>
                <a:cs typeface="+mn-lt"/>
              </a:rPr>
              <a:t>One-way flow of information</a:t>
            </a:r>
            <a:endParaRPr lang="en-US" sz="1400">
              <a:latin typeface="Paralucent Light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400">
                <a:latin typeface="Paralucent Light"/>
                <a:ea typeface="+mn-lt"/>
                <a:cs typeface="+mn-lt"/>
              </a:rPr>
              <a:t>Participation only possible in late project stages</a:t>
            </a:r>
            <a:endParaRPr lang="en-US" sz="1400">
              <a:latin typeface="Paralucent Light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400">
                <a:latin typeface="Paralucent Light"/>
                <a:ea typeface="+mn-lt"/>
                <a:cs typeface="+mn-lt"/>
              </a:rPr>
              <a:t>Unawareness of possibilities</a:t>
            </a:r>
            <a:endParaRPr lang="en-US" sz="1400">
              <a:latin typeface="Paralucent Light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400">
                <a:latin typeface="Paralucent Light"/>
                <a:ea typeface="+mn-lt"/>
                <a:cs typeface="+mn-lt"/>
              </a:rPr>
              <a:t>Inhibitions to speak out in public</a:t>
            </a:r>
            <a:endParaRPr lang="en-US" sz="1400">
              <a:latin typeface="Paralucent Light"/>
              <a:ea typeface="Calibri"/>
              <a:cs typeface="Calibri"/>
            </a:endParaRPr>
          </a:p>
          <a:p>
            <a:endParaRPr lang="en-US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1400"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27B0DD-06AC-A640-C96B-DA27A87100FF}"/>
              </a:ext>
            </a:extLst>
          </p:cNvPr>
          <p:cNvSpPr txBox="1"/>
          <p:nvPr/>
        </p:nvSpPr>
        <p:spPr>
          <a:xfrm>
            <a:off x="1711678" y="333375"/>
            <a:ext cx="375219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BR" sz="1400" b="1">
                <a:solidFill>
                  <a:schemeClr val="tx1">
                    <a:lumMod val="95000"/>
                    <a:lumOff val="5000"/>
                  </a:schemeClr>
                </a:solidFill>
                <a:latin typeface="Paralucent Bold"/>
              </a:rPr>
              <a:t> – </a:t>
            </a:r>
            <a:r>
              <a:rPr lang="en-BR" sz="1400">
                <a:solidFill>
                  <a:schemeClr val="tx1">
                    <a:lumMod val="95000"/>
                    <a:lumOff val="5000"/>
                  </a:schemeClr>
                </a:solidFill>
                <a:latin typeface="Paralucent Medium"/>
              </a:rPr>
              <a:t>Team 2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FD9A2C5-0637-5951-CF84-32A03D86C2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88" t="38789" r="9028" b="37750"/>
          <a:stretch/>
        </p:blipFill>
        <p:spPr>
          <a:xfrm>
            <a:off x="591287" y="390753"/>
            <a:ext cx="1201105" cy="194684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56CEDA8C-B1A4-3EAF-CB21-CD4318DC2616}"/>
              </a:ext>
            </a:extLst>
          </p:cNvPr>
          <p:cNvGrpSpPr/>
          <p:nvPr/>
        </p:nvGrpSpPr>
        <p:grpSpPr>
          <a:xfrm>
            <a:off x="569714" y="1503448"/>
            <a:ext cx="5508625" cy="4660467"/>
            <a:chOff x="6001760" y="1449388"/>
            <a:chExt cx="5508625" cy="4660467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41F6421-5CDA-C65F-79DA-44496BD72AA9}"/>
                </a:ext>
              </a:extLst>
            </p:cNvPr>
            <p:cNvSpPr/>
            <p:nvPr/>
          </p:nvSpPr>
          <p:spPr>
            <a:xfrm>
              <a:off x="6001760" y="1449388"/>
              <a:ext cx="5508625" cy="4660467"/>
            </a:xfrm>
            <a:prstGeom prst="roundRect">
              <a:avLst/>
            </a:prstGeom>
            <a:solidFill>
              <a:srgbClr val="E6E6E7"/>
            </a:solidFill>
            <a:ln>
              <a:noFill/>
            </a:ln>
            <a:effectLst>
              <a:outerShdw blurRad="178215" dist="50800" dir="5400000" algn="ctr" rotWithShape="0">
                <a:srgbClr val="000000">
                  <a:alpha val="1771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F112F19-CE7D-5C73-200A-72B267D7A465}"/>
                </a:ext>
              </a:extLst>
            </p:cNvPr>
            <p:cNvSpPr txBox="1"/>
            <p:nvPr/>
          </p:nvSpPr>
          <p:spPr>
            <a:xfrm>
              <a:off x="6212501" y="1856006"/>
              <a:ext cx="5094457" cy="175432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endParaRPr lang="en-US">
                <a:latin typeface="Paralucent Light"/>
                <a:cs typeface="Calibri"/>
              </a:endParaRPr>
            </a:p>
            <a:p>
              <a:r>
                <a:rPr lang="en-US">
                  <a:latin typeface="Paralucent Light"/>
                  <a:ea typeface="+mn-lt"/>
                  <a:cs typeface="+mn-lt"/>
                </a:rPr>
                <a:t>Modern technologies in an intelligent city can solve some of these problems if they are used properly.</a:t>
              </a:r>
            </a:p>
            <a:p>
              <a:endParaRPr lang="en-US">
                <a:cs typeface="Calibri"/>
              </a:endParaRPr>
            </a:p>
            <a:p>
              <a:endParaRPr lang="en-US">
                <a:cs typeface="Calibri"/>
              </a:endParaRPr>
            </a:p>
            <a:p>
              <a:pPr marL="285750" indent="-285750">
                <a:buFont typeface="Arial"/>
                <a:buChar char="•"/>
              </a:pPr>
              <a:endParaRPr lang="en-US">
                <a:cs typeface="Calibri"/>
              </a:endParaRPr>
            </a:p>
          </p:txBody>
        </p:sp>
        <p:pic>
          <p:nvPicPr>
            <p:cNvPr id="21" name="Picture 21">
              <a:extLst>
                <a:ext uri="{FF2B5EF4-FFF2-40B4-BE49-F238E27FC236}">
                  <a16:creationId xmlns:a16="http://schemas.microsoft.com/office/drawing/2014/main" id="{70C1A0DB-31DC-F805-5C8C-966DE41AB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65900" y="2964543"/>
              <a:ext cx="1191988" cy="1191988"/>
            </a:xfrm>
            <a:prstGeom prst="rect">
              <a:avLst/>
            </a:prstGeom>
          </p:spPr>
        </p:pic>
        <p:pic>
          <p:nvPicPr>
            <p:cNvPr id="25" name="Picture 25">
              <a:extLst>
                <a:ext uri="{FF2B5EF4-FFF2-40B4-BE49-F238E27FC236}">
                  <a16:creationId xmlns:a16="http://schemas.microsoft.com/office/drawing/2014/main" id="{8FB87814-4E2C-9810-6CF9-0A3E82B08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16900" y="2964543"/>
              <a:ext cx="1191987" cy="1191987"/>
            </a:xfrm>
            <a:prstGeom prst="rect">
              <a:avLst/>
            </a:prstGeom>
          </p:spPr>
        </p:pic>
        <p:pic>
          <p:nvPicPr>
            <p:cNvPr id="26" name="Picture 26">
              <a:extLst>
                <a:ext uri="{FF2B5EF4-FFF2-40B4-BE49-F238E27FC236}">
                  <a16:creationId xmlns:a16="http://schemas.microsoft.com/office/drawing/2014/main" id="{30ED86D0-9525-9E76-E4B1-60FF7C81B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876972" y="2919186"/>
              <a:ext cx="1191987" cy="1191987"/>
            </a:xfrm>
            <a:prstGeom prst="rect">
              <a:avLst/>
            </a:prstGeom>
          </p:spPr>
        </p:pic>
        <p:pic>
          <p:nvPicPr>
            <p:cNvPr id="27" name="Picture 27">
              <a:extLst>
                <a:ext uri="{FF2B5EF4-FFF2-40B4-BE49-F238E27FC236}">
                  <a16:creationId xmlns:a16="http://schemas.microsoft.com/office/drawing/2014/main" id="{D76DBEA7-9E5F-84E2-4CC7-FFE9436EB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18828" y="4515757"/>
              <a:ext cx="1191987" cy="1191987"/>
            </a:xfrm>
            <a:prstGeom prst="rect">
              <a:avLst/>
            </a:prstGeom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02775EC-D9AB-B0CC-93E0-2CF310B977D8}"/>
                </a:ext>
              </a:extLst>
            </p:cNvPr>
            <p:cNvGrpSpPr/>
            <p:nvPr/>
          </p:nvGrpSpPr>
          <p:grpSpPr>
            <a:xfrm>
              <a:off x="8952523" y="4306532"/>
              <a:ext cx="1649185" cy="1649185"/>
              <a:chOff x="8952523" y="4306532"/>
              <a:chExt cx="1649185" cy="1649185"/>
            </a:xfrm>
          </p:grpSpPr>
          <p:pic>
            <p:nvPicPr>
              <p:cNvPr id="28" name="Picture 28">
                <a:extLst>
                  <a:ext uri="{FF2B5EF4-FFF2-40B4-BE49-F238E27FC236}">
                    <a16:creationId xmlns:a16="http://schemas.microsoft.com/office/drawing/2014/main" id="{D9B591F3-6805-F091-7EB4-006BC93FE3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181122" y="4535132"/>
                <a:ext cx="1191986" cy="1191986"/>
              </a:xfrm>
              <a:prstGeom prst="rect">
                <a:avLst/>
              </a:prstGeom>
            </p:spPr>
          </p:pic>
          <p:pic>
            <p:nvPicPr>
              <p:cNvPr id="30" name="Graphic 30" descr="Close outline">
                <a:extLst>
                  <a:ext uri="{FF2B5EF4-FFF2-40B4-BE49-F238E27FC236}">
                    <a16:creationId xmlns:a16="http://schemas.microsoft.com/office/drawing/2014/main" id="{E26400BA-C079-1004-1756-47CC9A3380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8952523" y="4306532"/>
                <a:ext cx="1649185" cy="1649185"/>
              </a:xfrm>
              <a:prstGeom prst="rect">
                <a:avLst/>
              </a:prstGeom>
            </p:spPr>
          </p:pic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B5E5371-6153-DC7C-41C1-968ABD33D8E4}"/>
              </a:ext>
            </a:extLst>
          </p:cNvPr>
          <p:cNvSpPr txBox="1"/>
          <p:nvPr/>
        </p:nvSpPr>
        <p:spPr>
          <a:xfrm>
            <a:off x="461216" y="518498"/>
            <a:ext cx="553019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BR" sz="4000" b="1">
                <a:solidFill>
                  <a:schemeClr val="tx1">
                    <a:lumMod val="95000"/>
                    <a:lumOff val="5000"/>
                  </a:schemeClr>
                </a:solidFill>
                <a:latin typeface="Paralucent Bold" pitchFamily="2" charset="77"/>
              </a:rPr>
              <a:t>State of the Art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0B3EAFF-6592-8CCB-1F60-F835BE9830FA}"/>
              </a:ext>
            </a:extLst>
          </p:cNvPr>
          <p:cNvGrpSpPr/>
          <p:nvPr/>
        </p:nvGrpSpPr>
        <p:grpSpPr>
          <a:xfrm>
            <a:off x="7504508" y="3986752"/>
            <a:ext cx="2361726" cy="2023025"/>
            <a:chOff x="2627663" y="4164646"/>
            <a:chExt cx="2361726" cy="2023025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8FA95DED-AC71-E107-562B-8B8785849A46}"/>
                </a:ext>
              </a:extLst>
            </p:cNvPr>
            <p:cNvSpPr/>
            <p:nvPr/>
          </p:nvSpPr>
          <p:spPr>
            <a:xfrm>
              <a:off x="3146331" y="4550828"/>
              <a:ext cx="1382638" cy="1385515"/>
            </a:xfrm>
            <a:prstGeom prst="roundRect">
              <a:avLst/>
            </a:prstGeom>
            <a:noFill/>
            <a:ln w="38100">
              <a:solidFill>
                <a:srgbClr val="F4007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399C407-BEED-CB34-9711-EB2759CF5366}"/>
                </a:ext>
              </a:extLst>
            </p:cNvPr>
            <p:cNvSpPr/>
            <p:nvPr/>
          </p:nvSpPr>
          <p:spPr>
            <a:xfrm>
              <a:off x="3008444" y="5003833"/>
              <a:ext cx="790214" cy="1106022"/>
            </a:xfrm>
            <a:prstGeom prst="rect">
              <a:avLst/>
            </a:prstGeom>
            <a:solidFill>
              <a:srgbClr val="E6E6E7"/>
            </a:solidFill>
            <a:ln>
              <a:solidFill>
                <a:srgbClr val="E6E6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A4A1DC63-6B14-DD3B-03F6-97D4C10C2627}"/>
                </a:ext>
              </a:extLst>
            </p:cNvPr>
            <p:cNvSpPr/>
            <p:nvPr/>
          </p:nvSpPr>
          <p:spPr>
            <a:xfrm>
              <a:off x="4050904" y="4175760"/>
              <a:ext cx="785268" cy="1261654"/>
            </a:xfrm>
            <a:prstGeom prst="roundRect">
              <a:avLst/>
            </a:prstGeom>
            <a:solidFill>
              <a:srgbClr val="E6E6E7"/>
            </a:solidFill>
            <a:ln>
              <a:noFill/>
            </a:ln>
            <a:effectLst>
              <a:outerShdw blurRad="178215" dist="508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DA13C5A8-7F25-8D12-D08C-9F444953751E}"/>
                </a:ext>
              </a:extLst>
            </p:cNvPr>
            <p:cNvSpPr/>
            <p:nvPr/>
          </p:nvSpPr>
          <p:spPr>
            <a:xfrm>
              <a:off x="3962371" y="4164646"/>
              <a:ext cx="1016522" cy="1261654"/>
            </a:xfrm>
            <a:prstGeom prst="roundRect">
              <a:avLst/>
            </a:prstGeom>
            <a:solidFill>
              <a:srgbClr val="E6E6E7"/>
            </a:solidFill>
            <a:ln>
              <a:noFill/>
            </a:ln>
            <a:effectLst>
              <a:outerShdw blurRad="178215" dist="508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1B5AC46-0546-50EF-2155-93989AE6CE94}"/>
                </a:ext>
              </a:extLst>
            </p:cNvPr>
            <p:cNvGrpSpPr/>
            <p:nvPr/>
          </p:nvGrpSpPr>
          <p:grpSpPr>
            <a:xfrm>
              <a:off x="2627663" y="4926017"/>
              <a:ext cx="1191987" cy="1261654"/>
              <a:chOff x="2630319" y="5003833"/>
              <a:chExt cx="1191987" cy="1261654"/>
            </a:xfrm>
          </p:grpSpPr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3F45BDC2-2C1F-F0A3-FA6B-8515C906FA62}"/>
                  </a:ext>
                </a:extLst>
              </p:cNvPr>
              <p:cNvSpPr/>
              <p:nvPr/>
            </p:nvSpPr>
            <p:spPr>
              <a:xfrm>
                <a:off x="2782136" y="5003833"/>
                <a:ext cx="1016522" cy="1261654"/>
              </a:xfrm>
              <a:prstGeom prst="roundRect">
                <a:avLst/>
              </a:prstGeom>
              <a:solidFill>
                <a:srgbClr val="E6E6E7"/>
              </a:solidFill>
              <a:ln>
                <a:noFill/>
              </a:ln>
              <a:effectLst>
                <a:outerShdw blurRad="178215" dist="50800" dir="5400000" algn="ctr" rotWithShape="0">
                  <a:srgbClr val="000000">
                    <a:alpha val="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A3C9D630-470E-BCAB-3F8F-1999A29B5F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30319" y="5073500"/>
                <a:ext cx="1191987" cy="1191987"/>
              </a:xfrm>
              <a:prstGeom prst="rect">
                <a:avLst/>
              </a:prstGeom>
            </p:spPr>
          </p:pic>
        </p:grpSp>
        <p:pic>
          <p:nvPicPr>
            <p:cNvPr id="6" name="Picture 5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185377F1-5CAE-0849-FC98-82D989DD8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951875" y="4217194"/>
              <a:ext cx="1037514" cy="1037514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2D9A832-22F6-304C-9B97-C687350CF05C}"/>
              </a:ext>
            </a:extLst>
          </p:cNvPr>
          <p:cNvSpPr/>
          <p:nvPr/>
        </p:nvSpPr>
        <p:spPr>
          <a:xfrm>
            <a:off x="12675973" y="4517446"/>
            <a:ext cx="556054" cy="55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59B3476A-A638-D85A-46AA-040AAD7635E3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21134" r="45287" b="22291"/>
          <a:stretch/>
        </p:blipFill>
        <p:spPr>
          <a:xfrm>
            <a:off x="11696123" y="6397803"/>
            <a:ext cx="228027" cy="235785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7C0038A1-5AB2-3203-8B94-43F3D09F0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2523" y="6336812"/>
            <a:ext cx="2743200" cy="365125"/>
          </a:xfrm>
        </p:spPr>
        <p:txBody>
          <a:bodyPr/>
          <a:lstStyle/>
          <a:p>
            <a:fld id="{E9555C57-5C6A-3849-881B-C31C5EDEBF71}" type="slidenum">
              <a:rPr lang="en-BR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3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A521B0F-768B-D0AF-ABA5-FBB72D1F7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216" y="-518498"/>
            <a:ext cx="12192000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11309A07-16CB-8DF5-12BB-1E5EBED53D68}"/>
              </a:ext>
            </a:extLst>
          </p:cNvPr>
          <p:cNvGrpSpPr/>
          <p:nvPr/>
        </p:nvGrpSpPr>
        <p:grpSpPr>
          <a:xfrm>
            <a:off x="-3448149" y="1230949"/>
            <a:ext cx="11437907" cy="12192000"/>
            <a:chOff x="-3448149" y="1230949"/>
            <a:chExt cx="11437907" cy="12192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E67121A-D5D0-A485-3BFF-7A5BA1FBF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588049">
              <a:off x="-5414385" y="3197185"/>
              <a:ext cx="12192000" cy="8259528"/>
            </a:xfrm>
            <a:prstGeom prst="rect">
              <a:avLst/>
            </a:prstGeom>
          </p:spPr>
        </p:pic>
        <p:pic>
          <p:nvPicPr>
            <p:cNvPr id="17" name="Picture 1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6069BAB-5B35-EAF9-A9EA-7763A71BAE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8401" t="11854" r="21473"/>
            <a:stretch/>
          </p:blipFill>
          <p:spPr>
            <a:xfrm>
              <a:off x="267850" y="4122074"/>
              <a:ext cx="7721908" cy="7333629"/>
            </a:xfrm>
            <a:prstGeom prst="rect">
              <a:avLst/>
            </a:prstGeom>
          </p:spPr>
        </p:pic>
      </p:grp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2666FBE7-B944-651E-07FE-21C118205CDF}"/>
              </a:ext>
            </a:extLst>
          </p:cNvPr>
          <p:cNvSpPr/>
          <p:nvPr/>
        </p:nvSpPr>
        <p:spPr>
          <a:xfrm>
            <a:off x="1346828" y="1465268"/>
            <a:ext cx="9731480" cy="4660467"/>
          </a:xfrm>
          <a:prstGeom prst="roundRect">
            <a:avLst/>
          </a:prstGeom>
          <a:solidFill>
            <a:srgbClr val="E6E6E7"/>
          </a:solidFill>
          <a:ln>
            <a:noFill/>
          </a:ln>
          <a:effectLst>
            <a:outerShdw blurRad="178215" dist="50800" dir="5400000" algn="ctr" rotWithShape="0">
              <a:srgbClr val="000000">
                <a:alpha val="1771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D9A832-22F6-304C-9B97-C687350CF05C}"/>
              </a:ext>
            </a:extLst>
          </p:cNvPr>
          <p:cNvSpPr/>
          <p:nvPr/>
        </p:nvSpPr>
        <p:spPr>
          <a:xfrm>
            <a:off x="12675973" y="4517446"/>
            <a:ext cx="556054" cy="55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5C02EB-B99D-365D-BFAB-7E7B948F4C43}"/>
              </a:ext>
            </a:extLst>
          </p:cNvPr>
          <p:cNvSpPr txBox="1"/>
          <p:nvPr/>
        </p:nvSpPr>
        <p:spPr>
          <a:xfrm>
            <a:off x="461216" y="518498"/>
            <a:ext cx="772190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BR" sz="4000" b="1">
                <a:solidFill>
                  <a:schemeClr val="tx1">
                    <a:lumMod val="95000"/>
                    <a:lumOff val="5000"/>
                  </a:schemeClr>
                </a:solidFill>
                <a:latin typeface="Paralucent Bold" pitchFamily="2" charset="77"/>
              </a:rPr>
              <a:t>Project Management</a:t>
            </a: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59B3476A-A638-D85A-46AA-040AAD7635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1134" r="45287" b="22291"/>
          <a:stretch/>
        </p:blipFill>
        <p:spPr>
          <a:xfrm>
            <a:off x="11696123" y="6397803"/>
            <a:ext cx="228027" cy="235785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B6AE4A3-8742-53A7-4464-E50DE7E5C78E}"/>
              </a:ext>
            </a:extLst>
          </p:cNvPr>
          <p:cNvSpPr/>
          <p:nvPr/>
        </p:nvSpPr>
        <p:spPr>
          <a:xfrm>
            <a:off x="10345561" y="-949036"/>
            <a:ext cx="3157178" cy="1898072"/>
          </a:xfrm>
          <a:prstGeom prst="roundRect">
            <a:avLst/>
          </a:prstGeom>
          <a:noFill/>
          <a:ln>
            <a:solidFill>
              <a:srgbClr val="4E6E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C22B72B7-3756-A0B3-C592-B064C56610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3050" y="2102701"/>
            <a:ext cx="1033585" cy="103358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751FA40-A290-CDB2-21EC-DA37A57F77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4989" y="2072713"/>
            <a:ext cx="1093563" cy="1093563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9A878F3D-1555-32F5-BA37-33D1F81F7F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44452" y="1966032"/>
            <a:ext cx="1306925" cy="1306925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DD81FC25-BEFC-538D-6E82-FA2995D420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22517" y="4385374"/>
            <a:ext cx="1009355" cy="1009355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199A73B3-0E8F-DB3E-1D40-D338DF7E08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82300" y="4309759"/>
            <a:ext cx="1141047" cy="116058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3E632CD-232B-BF0D-83F7-1EF1447FADEF}"/>
              </a:ext>
            </a:extLst>
          </p:cNvPr>
          <p:cNvSpPr txBox="1"/>
          <p:nvPr/>
        </p:nvSpPr>
        <p:spPr>
          <a:xfrm>
            <a:off x="1951614" y="3272957"/>
            <a:ext cx="214031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latin typeface="Paralucent Demi Bold"/>
              </a:rPr>
              <a:t>SCOPE</a:t>
            </a:r>
            <a:endParaRPr lang="en-US" sz="1600" b="1">
              <a:latin typeface="Paralucent Demi Bold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260D9E-2C28-5B16-D3AD-8386B802E57D}"/>
              </a:ext>
            </a:extLst>
          </p:cNvPr>
          <p:cNvSpPr txBox="1"/>
          <p:nvPr/>
        </p:nvSpPr>
        <p:spPr>
          <a:xfrm>
            <a:off x="5234075" y="3272957"/>
            <a:ext cx="214031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latin typeface="Paralucent Demi Bold"/>
              </a:rPr>
              <a:t>TIME</a:t>
            </a:r>
            <a:endParaRPr lang="en-US" sz="1600" b="1">
              <a:latin typeface="Paralucent Demi Bold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EFE6FC-C858-233A-6EC9-C5A2E15D3855}"/>
              </a:ext>
            </a:extLst>
          </p:cNvPr>
          <p:cNvSpPr txBox="1"/>
          <p:nvPr/>
        </p:nvSpPr>
        <p:spPr>
          <a:xfrm>
            <a:off x="8242998" y="3253418"/>
            <a:ext cx="214031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latin typeface="Paralucent Demi Bold"/>
              </a:rPr>
              <a:t>PEOPLE</a:t>
            </a:r>
            <a:endParaRPr lang="en-US" sz="1600" b="1">
              <a:latin typeface="Paralucent Demi Bold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7A5893-6B47-0A04-1A65-A7BD0632D55D}"/>
              </a:ext>
            </a:extLst>
          </p:cNvPr>
          <p:cNvSpPr txBox="1"/>
          <p:nvPr/>
        </p:nvSpPr>
        <p:spPr>
          <a:xfrm>
            <a:off x="3768691" y="5607802"/>
            <a:ext cx="214031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latin typeface="Paralucent Demi Bold"/>
              </a:rPr>
              <a:t>COMM​NICATION</a:t>
            </a:r>
            <a:endParaRPr lang="en-US" sz="1600" b="1">
              <a:latin typeface="Paralucent Demi Bold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E072E9-DCE7-7998-5828-D8FBBB6FA4B7}"/>
              </a:ext>
            </a:extLst>
          </p:cNvPr>
          <p:cNvSpPr txBox="1"/>
          <p:nvPr/>
        </p:nvSpPr>
        <p:spPr>
          <a:xfrm>
            <a:off x="6777614" y="5607802"/>
            <a:ext cx="214031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latin typeface="Paralucent Demi Bold"/>
              </a:rPr>
              <a:t>RISK</a:t>
            </a:r>
            <a:endParaRPr lang="en-US" sz="1600" b="1">
              <a:latin typeface="Paralucent Demi Bold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4E9D91-329F-34AB-7409-88EF892311CC}"/>
              </a:ext>
            </a:extLst>
          </p:cNvPr>
          <p:cNvSpPr txBox="1"/>
          <p:nvPr/>
        </p:nvSpPr>
        <p:spPr>
          <a:xfrm>
            <a:off x="1711678" y="333375"/>
            <a:ext cx="375219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BR" sz="1400" b="1">
                <a:solidFill>
                  <a:schemeClr val="tx1">
                    <a:lumMod val="95000"/>
                    <a:lumOff val="5000"/>
                  </a:schemeClr>
                </a:solidFill>
                <a:latin typeface="Paralucent Bold"/>
              </a:rPr>
              <a:t> – </a:t>
            </a:r>
            <a:r>
              <a:rPr lang="en-BR" sz="1400">
                <a:solidFill>
                  <a:schemeClr val="tx1">
                    <a:lumMod val="95000"/>
                    <a:lumOff val="5000"/>
                  </a:schemeClr>
                </a:solidFill>
                <a:latin typeface="Paralucent Medium"/>
              </a:rPr>
              <a:t>Team 2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339C18A6-3B82-955C-0332-4035902CD6C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888" t="38789" r="9028" b="37750"/>
          <a:stretch/>
        </p:blipFill>
        <p:spPr>
          <a:xfrm>
            <a:off x="591287" y="390753"/>
            <a:ext cx="1201105" cy="194684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D19FDE5-E660-DC07-2B98-E90A24822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2523" y="6336812"/>
            <a:ext cx="2743200" cy="365125"/>
          </a:xfrm>
        </p:spPr>
        <p:txBody>
          <a:bodyPr/>
          <a:lstStyle/>
          <a:p>
            <a:fld id="{E9555C57-5C6A-3849-881B-C31C5EDEBF71}" type="slidenum">
              <a:rPr lang="en-BR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09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C7D15DE4-6D2D-3FC5-7623-A1EEEBE04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1329679" y="1984905"/>
            <a:ext cx="12192000" cy="6858000"/>
          </a:xfrm>
          <a:prstGeom prst="rect">
            <a:avLst/>
          </a:prstGeom>
        </p:spPr>
      </p:pic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7EECDFE8-08F6-F6DC-7BEA-6D3AEC7A86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722805" y="-1411507"/>
            <a:ext cx="1246309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D9A832-22F6-304C-9B97-C687350CF05C}"/>
              </a:ext>
            </a:extLst>
          </p:cNvPr>
          <p:cNvSpPr/>
          <p:nvPr/>
        </p:nvSpPr>
        <p:spPr>
          <a:xfrm>
            <a:off x="12675973" y="4517446"/>
            <a:ext cx="556054" cy="55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5C02EB-B99D-365D-BFAB-7E7B948F4C43}"/>
              </a:ext>
            </a:extLst>
          </p:cNvPr>
          <p:cNvSpPr txBox="1"/>
          <p:nvPr/>
        </p:nvSpPr>
        <p:spPr>
          <a:xfrm>
            <a:off x="461216" y="498960"/>
            <a:ext cx="4777965" cy="7274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BR" sz="4000" b="1">
                <a:solidFill>
                  <a:schemeClr val="tx1">
                    <a:lumMod val="95000"/>
                    <a:lumOff val="5000"/>
                  </a:schemeClr>
                </a:solidFill>
                <a:latin typeface="Paralucent Bold" pitchFamily="2" charset="77"/>
              </a:rPr>
              <a:t>SWOT Analysis</a:t>
            </a: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59B3476A-A638-D85A-46AA-040AAD7635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134" r="45287" b="22291"/>
          <a:stretch/>
        </p:blipFill>
        <p:spPr>
          <a:xfrm>
            <a:off x="11696123" y="6397803"/>
            <a:ext cx="228027" cy="23578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FBD1829-076C-CF0D-DF95-7C22117D7A9C}"/>
              </a:ext>
            </a:extLst>
          </p:cNvPr>
          <p:cNvGrpSpPr/>
          <p:nvPr/>
        </p:nvGrpSpPr>
        <p:grpSpPr>
          <a:xfrm>
            <a:off x="916988" y="1467056"/>
            <a:ext cx="2443397" cy="4272054"/>
            <a:chOff x="905236" y="1460004"/>
            <a:chExt cx="2443397" cy="4272054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BA6BE063-FDB2-8EB1-1A84-580151FA5ADF}"/>
                </a:ext>
              </a:extLst>
            </p:cNvPr>
            <p:cNvSpPr/>
            <p:nvPr/>
          </p:nvSpPr>
          <p:spPr>
            <a:xfrm>
              <a:off x="905236" y="2127855"/>
              <a:ext cx="2443397" cy="3604203"/>
            </a:xfrm>
            <a:prstGeom prst="roundRect">
              <a:avLst/>
            </a:prstGeom>
            <a:noFill/>
            <a:ln>
              <a:solidFill>
                <a:srgbClr val="F400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BE9E2A7-FF5D-BBEF-7797-616B2744AB61}"/>
                </a:ext>
              </a:extLst>
            </p:cNvPr>
            <p:cNvSpPr/>
            <p:nvPr/>
          </p:nvSpPr>
          <p:spPr>
            <a:xfrm>
              <a:off x="1444882" y="1460004"/>
              <a:ext cx="1364105" cy="1364105"/>
            </a:xfrm>
            <a:prstGeom prst="ellipse">
              <a:avLst/>
            </a:prstGeom>
            <a:solidFill>
              <a:srgbClr val="F40076"/>
            </a:solidFill>
            <a:ln>
              <a:noFill/>
            </a:ln>
            <a:effectLst>
              <a:outerShdw blurRad="250668" dist="50800" dir="540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R" sz="5500" b="1">
                  <a:latin typeface="Paralucent Heavy" pitchFamily="2" charset="77"/>
                </a:rPr>
                <a:t>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0C02F41-03F9-034D-37F3-C06AC8B431F0}"/>
              </a:ext>
            </a:extLst>
          </p:cNvPr>
          <p:cNvGrpSpPr/>
          <p:nvPr/>
        </p:nvGrpSpPr>
        <p:grpSpPr>
          <a:xfrm>
            <a:off x="8835150" y="1467056"/>
            <a:ext cx="2443397" cy="4272054"/>
            <a:chOff x="905236" y="1460004"/>
            <a:chExt cx="2443397" cy="4272054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FC779FF7-D68F-06D1-A82D-0A527E939DA1}"/>
                </a:ext>
              </a:extLst>
            </p:cNvPr>
            <p:cNvSpPr/>
            <p:nvPr/>
          </p:nvSpPr>
          <p:spPr>
            <a:xfrm>
              <a:off x="905236" y="2127855"/>
              <a:ext cx="2443397" cy="3604203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99ED636-66B7-371E-2EE0-504E35DC3BC8}"/>
                </a:ext>
              </a:extLst>
            </p:cNvPr>
            <p:cNvSpPr/>
            <p:nvPr/>
          </p:nvSpPr>
          <p:spPr>
            <a:xfrm>
              <a:off x="1444882" y="1460004"/>
              <a:ext cx="1364105" cy="136410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250668" dist="50800" dir="540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R" sz="5500" b="1">
                  <a:latin typeface="Paralucent Heavy" pitchFamily="2" charset="77"/>
                </a:rPr>
                <a:t>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C3C1B18-A761-2757-D33D-A742F078DF9E}"/>
              </a:ext>
            </a:extLst>
          </p:cNvPr>
          <p:cNvGrpSpPr/>
          <p:nvPr/>
        </p:nvGrpSpPr>
        <p:grpSpPr>
          <a:xfrm>
            <a:off x="6195762" y="1467056"/>
            <a:ext cx="2443397" cy="4272054"/>
            <a:chOff x="905236" y="1460004"/>
            <a:chExt cx="2443397" cy="4272054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86D5F863-234C-8EA3-190A-BD0877C040DC}"/>
                </a:ext>
              </a:extLst>
            </p:cNvPr>
            <p:cNvSpPr/>
            <p:nvPr/>
          </p:nvSpPr>
          <p:spPr>
            <a:xfrm>
              <a:off x="905236" y="2127855"/>
              <a:ext cx="2443397" cy="3604203"/>
            </a:xfrm>
            <a:prstGeom prst="roundRect">
              <a:avLst/>
            </a:prstGeom>
            <a:noFill/>
            <a:ln>
              <a:solidFill>
                <a:srgbClr val="4E6E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BC19D69-10A2-1B98-7286-33FE96331BF1}"/>
                </a:ext>
              </a:extLst>
            </p:cNvPr>
            <p:cNvSpPr/>
            <p:nvPr/>
          </p:nvSpPr>
          <p:spPr>
            <a:xfrm>
              <a:off x="1444882" y="1460004"/>
              <a:ext cx="1364105" cy="1364105"/>
            </a:xfrm>
            <a:prstGeom prst="ellipse">
              <a:avLst/>
            </a:prstGeom>
            <a:solidFill>
              <a:srgbClr val="4E6E58"/>
            </a:solidFill>
            <a:ln>
              <a:noFill/>
            </a:ln>
            <a:effectLst>
              <a:outerShdw blurRad="250668" dist="50800" dir="540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R" sz="5500" b="1">
                  <a:latin typeface="Paralucent Heavy" pitchFamily="2" charset="77"/>
                </a:rPr>
                <a:t>O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817C1FB-81E5-8D5B-105C-007FF897BCA1}"/>
              </a:ext>
            </a:extLst>
          </p:cNvPr>
          <p:cNvGrpSpPr/>
          <p:nvPr/>
        </p:nvGrpSpPr>
        <p:grpSpPr>
          <a:xfrm>
            <a:off x="3556375" y="1467056"/>
            <a:ext cx="2443397" cy="4272054"/>
            <a:chOff x="905236" y="1460004"/>
            <a:chExt cx="2443397" cy="4272054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363A2457-4AD3-0F13-ABA4-D2358B1AA8D5}"/>
                </a:ext>
              </a:extLst>
            </p:cNvPr>
            <p:cNvSpPr/>
            <p:nvPr/>
          </p:nvSpPr>
          <p:spPr>
            <a:xfrm>
              <a:off x="905236" y="2127855"/>
              <a:ext cx="2443397" cy="3604203"/>
            </a:xfrm>
            <a:prstGeom prst="roundRect">
              <a:avLst/>
            </a:prstGeom>
            <a:noFill/>
            <a:ln>
              <a:solidFill>
                <a:srgbClr val="5028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C23447B-5F3F-6E58-5000-688C1F436286}"/>
                </a:ext>
              </a:extLst>
            </p:cNvPr>
            <p:cNvSpPr/>
            <p:nvPr/>
          </p:nvSpPr>
          <p:spPr>
            <a:xfrm>
              <a:off x="1444882" y="1460004"/>
              <a:ext cx="1364105" cy="1364105"/>
            </a:xfrm>
            <a:prstGeom prst="ellipse">
              <a:avLst/>
            </a:prstGeom>
            <a:solidFill>
              <a:srgbClr val="5028EF"/>
            </a:solidFill>
            <a:ln>
              <a:noFill/>
            </a:ln>
            <a:effectLst>
              <a:outerShdw blurRad="250668" dist="50800" dir="540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R" sz="5500" b="1">
                  <a:latin typeface="Paralucent Heavy" pitchFamily="2" charset="77"/>
                </a:rPr>
                <a:t>W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D87E3BE-9D95-9894-B68A-469486A25349}"/>
              </a:ext>
            </a:extLst>
          </p:cNvPr>
          <p:cNvGrpSpPr/>
          <p:nvPr/>
        </p:nvGrpSpPr>
        <p:grpSpPr>
          <a:xfrm>
            <a:off x="1087244" y="2904232"/>
            <a:ext cx="2140312" cy="2428463"/>
            <a:chOff x="1087244" y="2904232"/>
            <a:chExt cx="2140312" cy="242846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76C1E3A-871B-ED42-3E5D-CB583CB6E6C1}"/>
                </a:ext>
              </a:extLst>
            </p:cNvPr>
            <p:cNvSpPr txBox="1"/>
            <p:nvPr/>
          </p:nvSpPr>
          <p:spPr>
            <a:xfrm>
              <a:off x="1087244" y="3301370"/>
              <a:ext cx="2140312" cy="203132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latin typeface="Paralucent Light"/>
                </a:rPr>
                <a:t>Low barrier to participate for citizens</a:t>
              </a:r>
              <a:endParaRPr lang="en-US" sz="1400">
                <a:latin typeface="Paralucent Light" pitchFamily="2" charset="77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latin typeface="Paralucent Light"/>
                </a:rPr>
                <a:t>Visual experience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latin typeface="Paralucent Light"/>
                </a:rPr>
                <a:t>Background information of a project is not required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latin typeface="Paralucent Light"/>
                </a:rPr>
                <a:t>Easy access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latin typeface="Paralucent Light"/>
                </a:rPr>
                <a:t>User experience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latin typeface="Paralucent Light"/>
                </a:rPr>
                <a:t>Active interaction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6AEBE51-E5C0-D76E-AC26-3C7B8A5FC636}"/>
                </a:ext>
              </a:extLst>
            </p:cNvPr>
            <p:cNvSpPr txBox="1"/>
            <p:nvPr/>
          </p:nvSpPr>
          <p:spPr>
            <a:xfrm>
              <a:off x="1087244" y="2904232"/>
              <a:ext cx="21403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latin typeface="Paralucent Demi Bold" pitchFamily="2" charset="77"/>
                </a:rPr>
                <a:t>STRENGTHS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CFCE5D5-6B3F-0F9C-ED8C-486945A0DE94}"/>
              </a:ext>
            </a:extLst>
          </p:cNvPr>
          <p:cNvGrpSpPr/>
          <p:nvPr/>
        </p:nvGrpSpPr>
        <p:grpSpPr>
          <a:xfrm>
            <a:off x="3720393" y="2904232"/>
            <a:ext cx="2140312" cy="1997576"/>
            <a:chOff x="3728180" y="2904232"/>
            <a:chExt cx="2140312" cy="1997576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98EA1E0-E7D8-6749-2528-CBAA86A8ED73}"/>
                </a:ext>
              </a:extLst>
            </p:cNvPr>
            <p:cNvSpPr txBox="1"/>
            <p:nvPr/>
          </p:nvSpPr>
          <p:spPr>
            <a:xfrm>
              <a:off x="3728180" y="3301370"/>
              <a:ext cx="2140312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latin typeface="Paralucent Light" pitchFamily="2" charset="77"/>
                </a:rPr>
                <a:t>One participant at one time with the active part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latin typeface="Paralucent Light" pitchFamily="2" charset="77"/>
                </a:rPr>
                <a:t>Limited budget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latin typeface="Paralucent Light" pitchFamily="2" charset="77"/>
                </a:rPr>
                <a:t>No attraction to see our screen/people’s attention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39FC0CD-3B7B-D7A7-F093-F63CB6F76051}"/>
                </a:ext>
              </a:extLst>
            </p:cNvPr>
            <p:cNvSpPr txBox="1"/>
            <p:nvPr/>
          </p:nvSpPr>
          <p:spPr>
            <a:xfrm>
              <a:off x="3728180" y="2904232"/>
              <a:ext cx="2140312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>
                  <a:latin typeface="Paralucent Demi Bold"/>
                </a:rPr>
                <a:t>WEAKNESSES</a:t>
              </a:r>
              <a:endParaRPr lang="en-US" sz="1600" b="1">
                <a:latin typeface="Paralucent Demi Bold" pitchFamily="2" charset="77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C60DA78-EFFD-27E3-B11B-B861168B45B7}"/>
              </a:ext>
            </a:extLst>
          </p:cNvPr>
          <p:cNvGrpSpPr/>
          <p:nvPr/>
        </p:nvGrpSpPr>
        <p:grpSpPr>
          <a:xfrm>
            <a:off x="6353542" y="2904232"/>
            <a:ext cx="2140312" cy="1566689"/>
            <a:chOff x="1087244" y="2904232"/>
            <a:chExt cx="2140312" cy="1566689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F557431-1213-C81E-1047-03B7179EBB45}"/>
                </a:ext>
              </a:extLst>
            </p:cNvPr>
            <p:cNvSpPr txBox="1"/>
            <p:nvPr/>
          </p:nvSpPr>
          <p:spPr>
            <a:xfrm>
              <a:off x="1087244" y="3301370"/>
              <a:ext cx="214031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latin typeface="Paralucent Light" pitchFamily="2" charset="77"/>
                </a:rPr>
                <a:t>Private voting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latin typeface="Paralucent Light" pitchFamily="2" charset="77"/>
                </a:rPr>
                <a:t>No competitors on the market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latin typeface="Paralucent Light" pitchFamily="2" charset="77"/>
                </a:rPr>
                <a:t>Reaching a new target group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812EDD3-837D-07EA-E1DC-E596D9EC5289}"/>
                </a:ext>
              </a:extLst>
            </p:cNvPr>
            <p:cNvSpPr txBox="1"/>
            <p:nvPr/>
          </p:nvSpPr>
          <p:spPr>
            <a:xfrm>
              <a:off x="1087244" y="2904232"/>
              <a:ext cx="21403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latin typeface="Paralucent Demi Bold" pitchFamily="2" charset="77"/>
                </a:rPr>
                <a:t>OPPORTUNITIES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6354443-C2B2-9D86-1806-AEB4E0574958}"/>
              </a:ext>
            </a:extLst>
          </p:cNvPr>
          <p:cNvGrpSpPr/>
          <p:nvPr/>
        </p:nvGrpSpPr>
        <p:grpSpPr>
          <a:xfrm>
            <a:off x="8986692" y="2904232"/>
            <a:ext cx="2140312" cy="2859351"/>
            <a:chOff x="1087244" y="2904232"/>
            <a:chExt cx="2140312" cy="2859351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A190C5B-A7D5-8D83-064F-194BCC098AD3}"/>
                </a:ext>
              </a:extLst>
            </p:cNvPr>
            <p:cNvSpPr txBox="1"/>
            <p:nvPr/>
          </p:nvSpPr>
          <p:spPr>
            <a:xfrm>
              <a:off x="1087244" y="3301370"/>
              <a:ext cx="2140312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latin typeface="Paralucent Light" pitchFamily="2" charset="77"/>
                </a:rPr>
                <a:t>People get bored by this device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latin typeface="Paralucent Light" pitchFamily="2" charset="77"/>
                </a:rPr>
                <a:t>Competitors that failed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latin typeface="Paralucent Light" pitchFamily="2" charset="77"/>
                </a:rPr>
                <a:t>Government is making empty promises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latin typeface="Paralucent Light" pitchFamily="2" charset="77"/>
                </a:rPr>
                <a:t>Government is not interested in this device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>
                <a:latin typeface="Paralucent Light" pitchFamily="2" charset="77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B0B22B1-DBB8-1337-F82A-C62A9BED83CE}"/>
                </a:ext>
              </a:extLst>
            </p:cNvPr>
            <p:cNvSpPr txBox="1"/>
            <p:nvPr/>
          </p:nvSpPr>
          <p:spPr>
            <a:xfrm>
              <a:off x="1087244" y="2904232"/>
              <a:ext cx="21403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latin typeface="Paralucent Demi Bold" pitchFamily="2" charset="77"/>
                </a:rPr>
                <a:t>THREATS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8E86201-F5B3-E06B-46DB-B48F3F81667B}"/>
              </a:ext>
            </a:extLst>
          </p:cNvPr>
          <p:cNvSpPr txBox="1"/>
          <p:nvPr/>
        </p:nvSpPr>
        <p:spPr>
          <a:xfrm>
            <a:off x="1711678" y="333375"/>
            <a:ext cx="375219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BR" sz="1400" b="1">
                <a:solidFill>
                  <a:schemeClr val="tx1">
                    <a:lumMod val="95000"/>
                    <a:lumOff val="5000"/>
                  </a:schemeClr>
                </a:solidFill>
                <a:latin typeface="Paralucent Bold"/>
              </a:rPr>
              <a:t> – </a:t>
            </a:r>
            <a:r>
              <a:rPr lang="en-BR" sz="1400">
                <a:solidFill>
                  <a:schemeClr val="tx1">
                    <a:lumMod val="95000"/>
                    <a:lumOff val="5000"/>
                  </a:schemeClr>
                </a:solidFill>
                <a:latin typeface="Paralucent Medium"/>
              </a:rPr>
              <a:t>Team 2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A50410D-B3B7-598B-F450-7809BF9C92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888" t="38789" r="9028" b="37750"/>
          <a:stretch/>
        </p:blipFill>
        <p:spPr>
          <a:xfrm>
            <a:off x="591287" y="390753"/>
            <a:ext cx="1201105" cy="194684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4835CDB1-7B37-8D2A-A8D2-CF3022CAB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2523" y="6336812"/>
            <a:ext cx="2743200" cy="365125"/>
          </a:xfrm>
        </p:spPr>
        <p:txBody>
          <a:bodyPr/>
          <a:lstStyle/>
          <a:p>
            <a:fld id="{E9555C57-5C6A-3849-881B-C31C5EDEBF71}" type="slidenum">
              <a:rPr lang="en-BR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008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F08B0C4B-1B0E-260D-63A6-67C7FED57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629" y="-4322558"/>
            <a:ext cx="15755816" cy="6858000"/>
          </a:xfrm>
          <a:prstGeom prst="rect">
            <a:avLst/>
          </a:prstGeom>
        </p:spPr>
      </p:pic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7EECDFE8-08F6-F6DC-7BEA-6D3AEC7A8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8671" y="164450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3BBEA03-5B3D-7CCD-94B2-949EFE63AD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24" t="9337" r="30968" b="14654"/>
          <a:stretch/>
        </p:blipFill>
        <p:spPr>
          <a:xfrm>
            <a:off x="748352" y="4585021"/>
            <a:ext cx="6930120" cy="52127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D9A832-22F6-304C-9B97-C687350CF05C}"/>
              </a:ext>
            </a:extLst>
          </p:cNvPr>
          <p:cNvSpPr/>
          <p:nvPr/>
        </p:nvSpPr>
        <p:spPr>
          <a:xfrm>
            <a:off x="12675973" y="4517446"/>
            <a:ext cx="556054" cy="55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5C02EB-B99D-365D-BFAB-7E7B948F4C43}"/>
              </a:ext>
            </a:extLst>
          </p:cNvPr>
          <p:cNvSpPr txBox="1"/>
          <p:nvPr/>
        </p:nvSpPr>
        <p:spPr>
          <a:xfrm>
            <a:off x="461216" y="518498"/>
            <a:ext cx="375219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BR" sz="4000" b="1">
                <a:solidFill>
                  <a:schemeClr val="tx1">
                    <a:lumMod val="95000"/>
                    <a:lumOff val="5000"/>
                  </a:schemeClr>
                </a:solidFill>
                <a:latin typeface="Paralucent Bold" pitchFamily="2" charset="77"/>
              </a:rPr>
              <a:t>Logo Design</a:t>
            </a: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59B3476A-A638-D85A-46AA-040AAD7635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134" r="45287" b="22291"/>
          <a:stretch/>
        </p:blipFill>
        <p:spPr>
          <a:xfrm>
            <a:off x="11696123" y="6397803"/>
            <a:ext cx="228027" cy="235785"/>
          </a:xfrm>
          <a:prstGeom prst="rect">
            <a:avLst/>
          </a:prstGeom>
        </p:spPr>
      </p:pic>
      <p:pic>
        <p:nvPicPr>
          <p:cNvPr id="8" name="Picture 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80173424-38A0-7BC2-6676-02BF5DF5A23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520" r="50000"/>
          <a:stretch/>
        </p:blipFill>
        <p:spPr>
          <a:xfrm>
            <a:off x="417103" y="1026370"/>
            <a:ext cx="6096000" cy="5450705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DEFEB4AD-D4EF-DBE7-C598-FC12FBFAD8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847" t="17883" b="12478"/>
          <a:stretch/>
        </p:blipFill>
        <p:spPr>
          <a:xfrm>
            <a:off x="6377937" y="1226384"/>
            <a:ext cx="5017329" cy="47758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EDBB4C-7B07-3EB5-CF20-066C5D087556}"/>
              </a:ext>
            </a:extLst>
          </p:cNvPr>
          <p:cNvSpPr txBox="1"/>
          <p:nvPr/>
        </p:nvSpPr>
        <p:spPr>
          <a:xfrm>
            <a:off x="1711678" y="333375"/>
            <a:ext cx="375219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BR" sz="1400" b="1">
                <a:solidFill>
                  <a:schemeClr val="tx1">
                    <a:lumMod val="95000"/>
                    <a:lumOff val="5000"/>
                  </a:schemeClr>
                </a:solidFill>
                <a:latin typeface="Paralucent Bold"/>
              </a:rPr>
              <a:t> – </a:t>
            </a:r>
            <a:r>
              <a:rPr lang="en-BR" sz="1400">
                <a:solidFill>
                  <a:schemeClr val="tx1">
                    <a:lumMod val="95000"/>
                    <a:lumOff val="5000"/>
                  </a:schemeClr>
                </a:solidFill>
                <a:latin typeface="Paralucent Medium"/>
              </a:rPr>
              <a:t>Team 2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C98626B9-7EDD-BB0B-0BA4-0001769E665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888" t="38789" r="9028" b="37750"/>
          <a:stretch/>
        </p:blipFill>
        <p:spPr>
          <a:xfrm>
            <a:off x="591287" y="390753"/>
            <a:ext cx="1201105" cy="194684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EE70409C-C3AD-047E-2625-8054B6ED6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2523" y="6336812"/>
            <a:ext cx="2743200" cy="365125"/>
          </a:xfrm>
        </p:spPr>
        <p:txBody>
          <a:bodyPr/>
          <a:lstStyle/>
          <a:p>
            <a:fld id="{E9555C57-5C6A-3849-881B-C31C5EDEBF71}" type="slidenum">
              <a:rPr lang="en-BR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55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EB5814BF-E26F-7049-7CEF-8BB7D9FA7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30215" y="-2819400"/>
            <a:ext cx="14662242" cy="12496800"/>
          </a:xfrm>
          <a:prstGeom prst="rect">
            <a:avLst/>
          </a:prstGeom>
        </p:spPr>
      </p:pic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6C2A8E6C-470C-5675-5478-2EC817F01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6734" y="1259282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F08B0C4B-1B0E-260D-63A6-67C7FED579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79843" y="4119720"/>
            <a:ext cx="15755816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D9A832-22F6-304C-9B97-C687350CF05C}"/>
              </a:ext>
            </a:extLst>
          </p:cNvPr>
          <p:cNvSpPr/>
          <p:nvPr/>
        </p:nvSpPr>
        <p:spPr>
          <a:xfrm>
            <a:off x="12675973" y="4517446"/>
            <a:ext cx="556054" cy="55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5C02EB-B99D-365D-BFAB-7E7B948F4C43}"/>
              </a:ext>
            </a:extLst>
          </p:cNvPr>
          <p:cNvSpPr txBox="1"/>
          <p:nvPr/>
        </p:nvSpPr>
        <p:spPr>
          <a:xfrm>
            <a:off x="461216" y="518498"/>
            <a:ext cx="764409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BR" sz="4000" b="1">
                <a:solidFill>
                  <a:schemeClr val="tx1">
                    <a:lumMod val="95000"/>
                    <a:lumOff val="5000"/>
                  </a:schemeClr>
                </a:solidFill>
                <a:latin typeface="Paralucent Bold" pitchFamily="2" charset="77"/>
              </a:rPr>
              <a:t>Logo Design and Color Palette</a:t>
            </a: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59B3476A-A638-D85A-46AA-040AAD7635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134" r="45287" b="22291"/>
          <a:stretch/>
        </p:blipFill>
        <p:spPr>
          <a:xfrm>
            <a:off x="11696123" y="6397803"/>
            <a:ext cx="228027" cy="23578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43DD6E3-E600-751A-DDB9-E9321425DCF9}"/>
              </a:ext>
            </a:extLst>
          </p:cNvPr>
          <p:cNvGrpSpPr/>
          <p:nvPr/>
        </p:nvGrpSpPr>
        <p:grpSpPr>
          <a:xfrm>
            <a:off x="6290327" y="2404960"/>
            <a:ext cx="1518253" cy="1256832"/>
            <a:chOff x="660400" y="2603500"/>
            <a:chExt cx="1978027" cy="202983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783FD8-5E5E-1C64-DAC5-5EAC2B2603A2}"/>
                </a:ext>
              </a:extLst>
            </p:cNvPr>
            <p:cNvSpPr/>
            <p:nvPr/>
          </p:nvSpPr>
          <p:spPr>
            <a:xfrm>
              <a:off x="660400" y="2603500"/>
              <a:ext cx="1978027" cy="19139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3877" dist="50800" dir="5400000" algn="ctr" rotWithShape="0">
                <a:srgbClr val="000000">
                  <a:alpha val="1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 sz="16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CC77FFB-BD60-562E-47B9-D1B6241E848C}"/>
                </a:ext>
              </a:extLst>
            </p:cNvPr>
            <p:cNvSpPr txBox="1"/>
            <p:nvPr/>
          </p:nvSpPr>
          <p:spPr>
            <a:xfrm>
              <a:off x="855664" y="4086559"/>
              <a:ext cx="1587500" cy="546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latin typeface="Paralucent Light" pitchFamily="2" charset="77"/>
                </a:rPr>
                <a:t>#5028EF</a:t>
              </a:r>
              <a:endParaRPr lang="en-BR" sz="1600">
                <a:latin typeface="Paralucent Light" pitchFamily="2" charset="77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C6FCF4A-0124-4146-F8E9-86F0EF59B56A}"/>
                </a:ext>
              </a:extLst>
            </p:cNvPr>
            <p:cNvSpPr/>
            <p:nvPr/>
          </p:nvSpPr>
          <p:spPr>
            <a:xfrm>
              <a:off x="855663" y="2771441"/>
              <a:ext cx="1587500" cy="1273021"/>
            </a:xfrm>
            <a:prstGeom prst="rect">
              <a:avLst/>
            </a:prstGeom>
            <a:solidFill>
              <a:srgbClr val="5028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 sz="160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02E6552-E22F-8411-6B3E-837FA7021F7E}"/>
              </a:ext>
            </a:extLst>
          </p:cNvPr>
          <p:cNvGrpSpPr/>
          <p:nvPr/>
        </p:nvGrpSpPr>
        <p:grpSpPr>
          <a:xfrm>
            <a:off x="8013802" y="2404960"/>
            <a:ext cx="1518253" cy="1256832"/>
            <a:chOff x="660400" y="2603500"/>
            <a:chExt cx="1978027" cy="202983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1BA0C9F-EFFE-FA1B-31E5-52FBC3A2832F}"/>
                </a:ext>
              </a:extLst>
            </p:cNvPr>
            <p:cNvSpPr/>
            <p:nvPr/>
          </p:nvSpPr>
          <p:spPr>
            <a:xfrm>
              <a:off x="660400" y="2603500"/>
              <a:ext cx="1978027" cy="19139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3877" dist="50800" dir="5400000" algn="ctr" rotWithShape="0">
                <a:srgbClr val="000000">
                  <a:alpha val="1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 sz="16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24830AC-8DDD-5B01-4A30-CD39ABA41D73}"/>
                </a:ext>
              </a:extLst>
            </p:cNvPr>
            <p:cNvSpPr txBox="1"/>
            <p:nvPr/>
          </p:nvSpPr>
          <p:spPr>
            <a:xfrm>
              <a:off x="855664" y="4086559"/>
              <a:ext cx="1587500" cy="546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latin typeface="Paralucent Light" pitchFamily="2" charset="77"/>
                </a:rPr>
                <a:t>#F40076</a:t>
              </a:r>
              <a:endParaRPr lang="en-BR" sz="1600">
                <a:latin typeface="Paralucent Light" pitchFamily="2" charset="77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62DD2C1-723E-B9ED-E8BF-8F91BF251833}"/>
                </a:ext>
              </a:extLst>
            </p:cNvPr>
            <p:cNvSpPr/>
            <p:nvPr/>
          </p:nvSpPr>
          <p:spPr>
            <a:xfrm>
              <a:off x="855663" y="2771441"/>
              <a:ext cx="1587500" cy="1273021"/>
            </a:xfrm>
            <a:prstGeom prst="rect">
              <a:avLst/>
            </a:prstGeom>
            <a:solidFill>
              <a:srgbClr val="F40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 sz="160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A746532-91A5-36F1-6246-F57BACA131AD}"/>
              </a:ext>
            </a:extLst>
          </p:cNvPr>
          <p:cNvGrpSpPr/>
          <p:nvPr/>
        </p:nvGrpSpPr>
        <p:grpSpPr>
          <a:xfrm>
            <a:off x="9737277" y="2404960"/>
            <a:ext cx="1518253" cy="1256832"/>
            <a:chOff x="660400" y="2603500"/>
            <a:chExt cx="1978027" cy="202983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E6B5E2A-BCCE-745A-D8FB-971CCB732A85}"/>
                </a:ext>
              </a:extLst>
            </p:cNvPr>
            <p:cNvSpPr/>
            <p:nvPr/>
          </p:nvSpPr>
          <p:spPr>
            <a:xfrm>
              <a:off x="660400" y="2603500"/>
              <a:ext cx="1978027" cy="19139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3877" dist="50800" dir="5400000" algn="ctr" rotWithShape="0">
                <a:srgbClr val="000000">
                  <a:alpha val="1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 sz="16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12DA52-2FA0-B88D-6631-AF7A17CD9F44}"/>
                </a:ext>
              </a:extLst>
            </p:cNvPr>
            <p:cNvSpPr txBox="1"/>
            <p:nvPr/>
          </p:nvSpPr>
          <p:spPr>
            <a:xfrm>
              <a:off x="855664" y="4086558"/>
              <a:ext cx="1587500" cy="546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latin typeface="Paralucent Light" pitchFamily="2" charset="77"/>
                </a:rPr>
                <a:t>#4E6E58</a:t>
              </a:r>
              <a:endParaRPr lang="en-BR" sz="1600">
                <a:latin typeface="Paralucent Light" pitchFamily="2" charset="77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7D479D5-42B0-02F0-8D3C-16C0302562AE}"/>
                </a:ext>
              </a:extLst>
            </p:cNvPr>
            <p:cNvSpPr/>
            <p:nvPr/>
          </p:nvSpPr>
          <p:spPr>
            <a:xfrm>
              <a:off x="855663" y="2771441"/>
              <a:ext cx="1587500" cy="1273021"/>
            </a:xfrm>
            <a:prstGeom prst="rect">
              <a:avLst/>
            </a:prstGeom>
            <a:solidFill>
              <a:srgbClr val="4E6E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 sz="16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99E903C-17CD-44EB-4D49-E2012EC608AE}"/>
              </a:ext>
            </a:extLst>
          </p:cNvPr>
          <p:cNvGrpSpPr/>
          <p:nvPr/>
        </p:nvGrpSpPr>
        <p:grpSpPr>
          <a:xfrm>
            <a:off x="7143622" y="3722206"/>
            <a:ext cx="1518253" cy="1256832"/>
            <a:chOff x="660400" y="2603500"/>
            <a:chExt cx="1978027" cy="202983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CDA1285-56A7-D8E3-18C2-F789DF2AAF47}"/>
                </a:ext>
              </a:extLst>
            </p:cNvPr>
            <p:cNvSpPr/>
            <p:nvPr/>
          </p:nvSpPr>
          <p:spPr>
            <a:xfrm>
              <a:off x="660400" y="2603500"/>
              <a:ext cx="1978027" cy="19139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3877" dist="50800" dir="5400000" algn="ctr" rotWithShape="0">
                <a:srgbClr val="000000">
                  <a:alpha val="1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 sz="16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56FFB88-B546-D267-078F-CFE3468D04C1}"/>
                </a:ext>
              </a:extLst>
            </p:cNvPr>
            <p:cNvSpPr txBox="1"/>
            <p:nvPr/>
          </p:nvSpPr>
          <p:spPr>
            <a:xfrm>
              <a:off x="855664" y="4086559"/>
              <a:ext cx="1587500" cy="546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latin typeface="Paralucent Light" pitchFamily="2" charset="77"/>
                </a:rPr>
                <a:t>#E6E6E7</a:t>
              </a:r>
              <a:endParaRPr lang="en-BR" sz="1600">
                <a:latin typeface="Paralucent Light" pitchFamily="2" charset="77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09B0391-B542-2299-D126-908ACE795250}"/>
                </a:ext>
              </a:extLst>
            </p:cNvPr>
            <p:cNvSpPr/>
            <p:nvPr/>
          </p:nvSpPr>
          <p:spPr>
            <a:xfrm>
              <a:off x="855663" y="2771441"/>
              <a:ext cx="1587500" cy="1273021"/>
            </a:xfrm>
            <a:prstGeom prst="rect">
              <a:avLst/>
            </a:prstGeom>
            <a:solidFill>
              <a:srgbClr val="E6E6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 sz="160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2B8BEBF-62E1-5566-1527-69CE109F38D3}"/>
              </a:ext>
            </a:extLst>
          </p:cNvPr>
          <p:cNvGrpSpPr/>
          <p:nvPr/>
        </p:nvGrpSpPr>
        <p:grpSpPr>
          <a:xfrm>
            <a:off x="8890611" y="3722207"/>
            <a:ext cx="1518254" cy="1256834"/>
            <a:chOff x="660400" y="2603500"/>
            <a:chExt cx="1978027" cy="202983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CEA01AC-DE12-8AC7-4481-A25761AF1DB7}"/>
                </a:ext>
              </a:extLst>
            </p:cNvPr>
            <p:cNvSpPr/>
            <p:nvPr/>
          </p:nvSpPr>
          <p:spPr>
            <a:xfrm>
              <a:off x="660400" y="2603500"/>
              <a:ext cx="1978027" cy="19139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3877" dist="50800" dir="5400000" algn="ctr" rotWithShape="0">
                <a:srgbClr val="000000">
                  <a:alpha val="1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 sz="16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048ECFC-303B-9611-9195-BA374612EF8A}"/>
                </a:ext>
              </a:extLst>
            </p:cNvPr>
            <p:cNvSpPr txBox="1"/>
            <p:nvPr/>
          </p:nvSpPr>
          <p:spPr>
            <a:xfrm>
              <a:off x="855663" y="4086560"/>
              <a:ext cx="1587500" cy="546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latin typeface="Paralucent Light" pitchFamily="2" charset="77"/>
                </a:rPr>
                <a:t>#000000</a:t>
              </a:r>
              <a:endParaRPr lang="en-BR" sz="1600">
                <a:latin typeface="Paralucent Light" pitchFamily="2" charset="77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04C6276-5409-65E7-BBF3-05917648DD5C}"/>
                </a:ext>
              </a:extLst>
            </p:cNvPr>
            <p:cNvSpPr/>
            <p:nvPr/>
          </p:nvSpPr>
          <p:spPr>
            <a:xfrm>
              <a:off x="855663" y="2771441"/>
              <a:ext cx="1587500" cy="12730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 sz="1600"/>
            </a:p>
          </p:txBody>
        </p:sp>
      </p:grp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5DEA145-E148-9DCC-3CE0-2E56B13120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998" t="13022" r="12954" b="12422"/>
          <a:stretch/>
        </p:blipFill>
        <p:spPr>
          <a:xfrm rot="16200000">
            <a:off x="1585072" y="1172985"/>
            <a:ext cx="2687912" cy="51131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D47507-DABB-4710-4938-FCEDFF895846}"/>
              </a:ext>
            </a:extLst>
          </p:cNvPr>
          <p:cNvSpPr txBox="1"/>
          <p:nvPr/>
        </p:nvSpPr>
        <p:spPr>
          <a:xfrm>
            <a:off x="1711678" y="333375"/>
            <a:ext cx="375219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BR" sz="1400" b="1">
                <a:solidFill>
                  <a:schemeClr val="tx1">
                    <a:lumMod val="95000"/>
                    <a:lumOff val="5000"/>
                  </a:schemeClr>
                </a:solidFill>
                <a:latin typeface="Paralucent Bold"/>
              </a:rPr>
              <a:t> – </a:t>
            </a:r>
            <a:r>
              <a:rPr lang="en-BR" sz="1400">
                <a:solidFill>
                  <a:schemeClr val="tx1">
                    <a:lumMod val="95000"/>
                    <a:lumOff val="5000"/>
                  </a:schemeClr>
                </a:solidFill>
                <a:latin typeface="Paralucent Medium"/>
              </a:rPr>
              <a:t>Team 2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FCE0242-8FA2-287F-4FF9-FF60655D0A4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888" t="38789" r="9028" b="37750"/>
          <a:stretch/>
        </p:blipFill>
        <p:spPr>
          <a:xfrm>
            <a:off x="591287" y="390753"/>
            <a:ext cx="1201105" cy="194684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18B4E17D-23E1-8140-74A2-E3FC8D81E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2523" y="6336812"/>
            <a:ext cx="2743200" cy="365125"/>
          </a:xfrm>
        </p:spPr>
        <p:txBody>
          <a:bodyPr/>
          <a:lstStyle/>
          <a:p>
            <a:fld id="{E9555C57-5C6A-3849-881B-C31C5EDEBF71}" type="slidenum">
              <a:rPr lang="en-BR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40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EB5814BF-E26F-7049-7CEF-8BB7D9FA7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30215" y="-2819400"/>
            <a:ext cx="14662242" cy="12496800"/>
          </a:xfrm>
          <a:prstGeom prst="rect">
            <a:avLst/>
          </a:prstGeom>
        </p:spPr>
      </p:pic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6C2A8E6C-470C-5675-5478-2EC817F01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6734" y="1259282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F08B0C4B-1B0E-260D-63A6-67C7FED579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83142" y="4105609"/>
            <a:ext cx="15755816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D9A832-22F6-304C-9B97-C687350CF05C}"/>
              </a:ext>
            </a:extLst>
          </p:cNvPr>
          <p:cNvSpPr/>
          <p:nvPr/>
        </p:nvSpPr>
        <p:spPr>
          <a:xfrm>
            <a:off x="12675973" y="4517446"/>
            <a:ext cx="556054" cy="55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5C02EB-B99D-365D-BFAB-7E7B948F4C43}"/>
              </a:ext>
            </a:extLst>
          </p:cNvPr>
          <p:cNvSpPr txBox="1"/>
          <p:nvPr/>
        </p:nvSpPr>
        <p:spPr>
          <a:xfrm>
            <a:off x="461216" y="518498"/>
            <a:ext cx="375219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BR" sz="4000" b="1">
                <a:solidFill>
                  <a:schemeClr val="tx1">
                    <a:lumMod val="95000"/>
                    <a:lumOff val="5000"/>
                  </a:schemeClr>
                </a:solidFill>
                <a:latin typeface="Paralucent Bold" pitchFamily="2" charset="77"/>
              </a:rPr>
              <a:t>Logo Variants</a:t>
            </a: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59B3476A-A638-D85A-46AA-040AAD7635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134" r="45287" b="22291"/>
          <a:stretch/>
        </p:blipFill>
        <p:spPr>
          <a:xfrm>
            <a:off x="11696123" y="6397803"/>
            <a:ext cx="228027" cy="235785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87361E1-C2AB-AB8B-43FF-5DFFF96E8CB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941" t="39127" r="15142" b="20026"/>
          <a:stretch/>
        </p:blipFill>
        <p:spPr>
          <a:xfrm>
            <a:off x="550863" y="2952258"/>
            <a:ext cx="7148437" cy="2349179"/>
          </a:xfrm>
          <a:prstGeom prst="rect">
            <a:avLst/>
          </a:prstGeom>
        </p:spPr>
      </p:pic>
      <p:pic>
        <p:nvPicPr>
          <p:cNvPr id="9" name="Picture 8" descr="A picture containing window, clipart, vector graphics&#10;&#10;Description automatically generated">
            <a:extLst>
              <a:ext uri="{FF2B5EF4-FFF2-40B4-BE49-F238E27FC236}">
                <a16:creationId xmlns:a16="http://schemas.microsoft.com/office/drawing/2014/main" id="{C0D1BC3D-80BE-EC81-51F8-CC4C841753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732" t="21134" r="31086" b="14815"/>
          <a:stretch/>
        </p:blipFill>
        <p:spPr>
          <a:xfrm>
            <a:off x="8146717" y="2706218"/>
            <a:ext cx="3011020" cy="28412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19EDD62-9793-B6F0-E311-EED17C23F66C}"/>
              </a:ext>
            </a:extLst>
          </p:cNvPr>
          <p:cNvSpPr txBox="1"/>
          <p:nvPr/>
        </p:nvSpPr>
        <p:spPr>
          <a:xfrm>
            <a:off x="742570" y="1960716"/>
            <a:ext cx="347084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BR" sz="3200" b="1">
                <a:solidFill>
                  <a:schemeClr val="tx1">
                    <a:lumMod val="95000"/>
                    <a:lumOff val="5000"/>
                  </a:schemeClr>
                </a:solidFill>
                <a:latin typeface="Paralucent Bold" pitchFamily="2" charset="77"/>
              </a:rPr>
              <a:t>Horizontal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09CB3E-1F65-1061-B8FD-F47196D86A8D}"/>
              </a:ext>
            </a:extLst>
          </p:cNvPr>
          <p:cNvSpPr txBox="1"/>
          <p:nvPr/>
        </p:nvSpPr>
        <p:spPr>
          <a:xfrm>
            <a:off x="4507748" y="1977889"/>
            <a:ext cx="347084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BR" sz="3200" b="1">
                <a:solidFill>
                  <a:schemeClr val="tx1">
                    <a:lumMod val="95000"/>
                    <a:lumOff val="5000"/>
                  </a:schemeClr>
                </a:solidFill>
                <a:latin typeface="Paralucent Bold" pitchFamily="2" charset="77"/>
              </a:rPr>
              <a:t>Vertical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969BC-013F-B3FF-71A5-0FC2C4F95BFE}"/>
              </a:ext>
            </a:extLst>
          </p:cNvPr>
          <p:cNvSpPr txBox="1"/>
          <p:nvPr/>
        </p:nvSpPr>
        <p:spPr>
          <a:xfrm>
            <a:off x="8272926" y="1960716"/>
            <a:ext cx="347084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BR" sz="3200" b="1">
                <a:solidFill>
                  <a:schemeClr val="tx1">
                    <a:lumMod val="95000"/>
                    <a:lumOff val="5000"/>
                  </a:schemeClr>
                </a:solidFill>
                <a:latin typeface="Paralucent Bold" pitchFamily="2" charset="77"/>
              </a:rPr>
              <a:t>Monogram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E19D4E-8E9F-74AE-0981-BEA9B8399E39}"/>
              </a:ext>
            </a:extLst>
          </p:cNvPr>
          <p:cNvSpPr txBox="1"/>
          <p:nvPr/>
        </p:nvSpPr>
        <p:spPr>
          <a:xfrm>
            <a:off x="1711678" y="333375"/>
            <a:ext cx="375219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BR" sz="1400" b="1">
                <a:solidFill>
                  <a:schemeClr val="tx1">
                    <a:lumMod val="95000"/>
                    <a:lumOff val="5000"/>
                  </a:schemeClr>
                </a:solidFill>
                <a:latin typeface="Paralucent Bold"/>
              </a:rPr>
              <a:t> – </a:t>
            </a:r>
            <a:r>
              <a:rPr lang="en-BR" sz="1400">
                <a:solidFill>
                  <a:schemeClr val="tx1">
                    <a:lumMod val="95000"/>
                    <a:lumOff val="5000"/>
                  </a:schemeClr>
                </a:solidFill>
                <a:latin typeface="Paralucent Medium"/>
              </a:rPr>
              <a:t>Team 2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5B06AD8-02B1-8E73-8A53-60345A38C96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888" t="38789" r="9028" b="37750"/>
          <a:stretch/>
        </p:blipFill>
        <p:spPr>
          <a:xfrm>
            <a:off x="591287" y="390753"/>
            <a:ext cx="1201105" cy="194684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99E90232-7774-5EF8-40D6-0360DA44E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2523" y="6336812"/>
            <a:ext cx="2743200" cy="365125"/>
          </a:xfrm>
        </p:spPr>
        <p:txBody>
          <a:bodyPr/>
          <a:lstStyle/>
          <a:p>
            <a:fld id="{E9555C57-5C6A-3849-881B-C31C5EDEBF71}" type="slidenum">
              <a:rPr lang="en-BR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43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511D6916-D325-D368-A086-04DC9EB9AB69}"/>
              </a:ext>
            </a:extLst>
          </p:cNvPr>
          <p:cNvSpPr txBox="1"/>
          <p:nvPr/>
        </p:nvSpPr>
        <p:spPr>
          <a:xfrm>
            <a:off x="63809" y="512819"/>
            <a:ext cx="8522357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BR" sz="4000" b="1">
                <a:solidFill>
                  <a:schemeClr val="tx1">
                    <a:lumMod val="95000"/>
                    <a:lumOff val="5000"/>
                  </a:schemeClr>
                </a:solidFill>
                <a:latin typeface="Paralucent Bold"/>
              </a:rPr>
              <a:t>Sustainability</a:t>
            </a:r>
            <a:endParaRPr lang="en-BR" sz="4000" b="1">
              <a:solidFill>
                <a:schemeClr val="tx1">
                  <a:lumMod val="95000"/>
                  <a:lumOff val="5000"/>
                </a:schemeClr>
              </a:solidFill>
              <a:latin typeface="Paralucent Bold" pitchFamily="2" charset="77"/>
            </a:endParaRPr>
          </a:p>
        </p:txBody>
      </p:sp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F08B0C4B-1B0E-260D-63A6-67C7FED57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629" y="-4322558"/>
            <a:ext cx="15755816" cy="6858000"/>
          </a:xfrm>
          <a:prstGeom prst="rect">
            <a:avLst/>
          </a:prstGeom>
        </p:spPr>
      </p:pic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7EECDFE8-08F6-F6DC-7BEA-6D3AEC7A8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5496" y="872975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3BBEA03-5B3D-7CCD-94B2-949EFE63AD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24" t="9337" r="30968" b="14654"/>
          <a:stretch/>
        </p:blipFill>
        <p:spPr>
          <a:xfrm>
            <a:off x="748352" y="4585021"/>
            <a:ext cx="6930120" cy="52127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5C02EB-B99D-365D-BFAB-7E7B948F4C43}"/>
              </a:ext>
            </a:extLst>
          </p:cNvPr>
          <p:cNvSpPr txBox="1"/>
          <p:nvPr/>
        </p:nvSpPr>
        <p:spPr>
          <a:xfrm>
            <a:off x="461216" y="518498"/>
            <a:ext cx="2077703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BR" sz="4000" b="1">
                <a:solidFill>
                  <a:schemeClr val="tx1">
                    <a:lumMod val="95000"/>
                    <a:lumOff val="5000"/>
                  </a:schemeClr>
                </a:solidFill>
                <a:latin typeface="Paralucent Bold"/>
              </a:rPr>
              <a:t>Blackbox</a:t>
            </a:r>
            <a:endParaRPr lang="en-BR" sz="4000" b="1">
              <a:solidFill>
                <a:schemeClr val="tx1">
                  <a:lumMod val="95000"/>
                  <a:lumOff val="5000"/>
                </a:schemeClr>
              </a:solidFill>
              <a:latin typeface="Paralucent Bold" pitchFamily="2" charset="77"/>
            </a:endParaRP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59B3476A-A638-D85A-46AA-040AAD7635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134" r="45287" b="22291"/>
          <a:stretch/>
        </p:blipFill>
        <p:spPr>
          <a:xfrm>
            <a:off x="11696123" y="6397803"/>
            <a:ext cx="228027" cy="2357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31D12A-1E3B-A67C-7ACC-045AF66F4A28}"/>
              </a:ext>
            </a:extLst>
          </p:cNvPr>
          <p:cNvSpPr/>
          <p:nvPr/>
        </p:nvSpPr>
        <p:spPr>
          <a:xfrm>
            <a:off x="2247900" y="1790700"/>
            <a:ext cx="8810625" cy="35623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3BD6DB-770C-0952-756B-F18709F85B17}"/>
              </a:ext>
            </a:extLst>
          </p:cNvPr>
          <p:cNvSpPr/>
          <p:nvPr/>
        </p:nvSpPr>
        <p:spPr>
          <a:xfrm>
            <a:off x="400050" y="3114675"/>
            <a:ext cx="1333500" cy="914400"/>
          </a:xfrm>
          <a:prstGeom prst="rect">
            <a:avLst/>
          </a:prstGeom>
          <a:solidFill>
            <a:srgbClr val="F40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ENERGY SOURCE</a:t>
            </a: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4C4184-31DD-8ECF-EF77-61455E192AAF}"/>
              </a:ext>
            </a:extLst>
          </p:cNvPr>
          <p:cNvSpPr/>
          <p:nvPr/>
        </p:nvSpPr>
        <p:spPr>
          <a:xfrm>
            <a:off x="4705350" y="3114675"/>
            <a:ext cx="1390650" cy="914400"/>
          </a:xfrm>
          <a:prstGeom prst="rect">
            <a:avLst/>
          </a:prstGeom>
          <a:noFill/>
          <a:ln w="28575">
            <a:solidFill>
              <a:srgbClr val="4E6E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rgbClr val="4E6E58"/>
                </a:solidFill>
                <a:cs typeface="Calibri"/>
              </a:rPr>
              <a:t>Computer</a:t>
            </a:r>
            <a:br>
              <a:rPr lang="en-US">
                <a:solidFill>
                  <a:srgbClr val="4E6E58"/>
                </a:solidFill>
                <a:cs typeface="Calibri"/>
              </a:rPr>
            </a:br>
            <a:r>
              <a:rPr lang="en-US">
                <a:solidFill>
                  <a:srgbClr val="4E6E58"/>
                </a:solidFill>
                <a:cs typeface="Calibri"/>
              </a:rPr>
              <a:t>&amp;</a:t>
            </a:r>
            <a:br>
              <a:rPr lang="en-US">
                <a:solidFill>
                  <a:srgbClr val="4E6E58"/>
                </a:solidFill>
                <a:cs typeface="Calibri"/>
              </a:rPr>
            </a:br>
            <a:r>
              <a:rPr lang="en-US">
                <a:solidFill>
                  <a:srgbClr val="4E6E58"/>
                </a:solidFill>
                <a:cs typeface="Calibri"/>
              </a:rPr>
              <a:t>Browser app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7E6CAF-3377-3BBE-887F-B79BF02C1EB4}"/>
              </a:ext>
            </a:extLst>
          </p:cNvPr>
          <p:cNvSpPr/>
          <p:nvPr/>
        </p:nvSpPr>
        <p:spPr>
          <a:xfrm>
            <a:off x="2867025" y="4124325"/>
            <a:ext cx="1390650" cy="914400"/>
          </a:xfrm>
          <a:prstGeom prst="rect">
            <a:avLst/>
          </a:prstGeom>
          <a:noFill/>
          <a:ln w="28575">
            <a:solidFill>
              <a:srgbClr val="4E6E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rgbClr val="4E6E58"/>
                </a:solidFill>
                <a:cs typeface="Calibri"/>
              </a:rPr>
              <a:t>Sensors</a:t>
            </a:r>
            <a:br>
              <a:rPr lang="en-US">
                <a:solidFill>
                  <a:srgbClr val="4E6E58"/>
                </a:solidFill>
                <a:cs typeface="Calibri"/>
              </a:rPr>
            </a:br>
            <a:r>
              <a:rPr lang="en-US" sz="1600">
                <a:solidFill>
                  <a:srgbClr val="4E6E58"/>
                </a:solidFill>
                <a:cs typeface="Calibri"/>
              </a:rPr>
              <a:t>(light, motion)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274143-1E64-A2E3-D2E6-AD96CEF35F00}"/>
              </a:ext>
            </a:extLst>
          </p:cNvPr>
          <p:cNvSpPr/>
          <p:nvPr/>
        </p:nvSpPr>
        <p:spPr>
          <a:xfrm>
            <a:off x="2867024" y="2114549"/>
            <a:ext cx="1390650" cy="914400"/>
          </a:xfrm>
          <a:prstGeom prst="rect">
            <a:avLst/>
          </a:prstGeom>
          <a:noFill/>
          <a:ln w="28575">
            <a:solidFill>
              <a:srgbClr val="4E6E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rgbClr val="4E6E58"/>
                </a:solidFill>
                <a:cs typeface="Calibri"/>
              </a:rPr>
              <a:t>Screen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8C0C64-8457-EA69-5844-38C27D506B31}"/>
              </a:ext>
            </a:extLst>
          </p:cNvPr>
          <p:cNvSpPr/>
          <p:nvPr/>
        </p:nvSpPr>
        <p:spPr>
          <a:xfrm>
            <a:off x="9191624" y="2114549"/>
            <a:ext cx="1390650" cy="914400"/>
          </a:xfrm>
          <a:prstGeom prst="rect">
            <a:avLst/>
          </a:prstGeom>
          <a:noFill/>
          <a:ln w="28575">
            <a:solidFill>
              <a:srgbClr val="5028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rgbClr val="5028EF"/>
                </a:solidFill>
                <a:cs typeface="Calibri"/>
              </a:rPr>
              <a:t>Website frontend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9C868A2-2036-1747-04CC-1D6722D165E7}"/>
              </a:ext>
            </a:extLst>
          </p:cNvPr>
          <p:cNvSpPr/>
          <p:nvPr/>
        </p:nvSpPr>
        <p:spPr>
          <a:xfrm>
            <a:off x="7439024" y="3114674"/>
            <a:ext cx="1390650" cy="914400"/>
          </a:xfrm>
          <a:prstGeom prst="rect">
            <a:avLst/>
          </a:prstGeom>
          <a:noFill/>
          <a:ln w="28575">
            <a:solidFill>
              <a:srgbClr val="5028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rgbClr val="5028EF"/>
                </a:solidFill>
                <a:cs typeface="Calibri"/>
              </a:rPr>
              <a:t>Web-server</a:t>
            </a:r>
            <a:br>
              <a:rPr lang="en-US">
                <a:solidFill>
                  <a:srgbClr val="5028EF"/>
                </a:solidFill>
                <a:cs typeface="Calibri"/>
              </a:rPr>
            </a:br>
            <a:r>
              <a:rPr lang="en-US">
                <a:solidFill>
                  <a:srgbClr val="5028EF"/>
                </a:solidFill>
                <a:cs typeface="Calibri"/>
              </a:rPr>
              <a:t>(+API)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D9DE19F-3EFF-4C94-776C-4C4933469766}"/>
              </a:ext>
            </a:extLst>
          </p:cNvPr>
          <p:cNvSpPr/>
          <p:nvPr/>
        </p:nvSpPr>
        <p:spPr>
          <a:xfrm>
            <a:off x="9191624" y="4124324"/>
            <a:ext cx="1390650" cy="914400"/>
          </a:xfrm>
          <a:prstGeom prst="rect">
            <a:avLst/>
          </a:prstGeom>
          <a:noFill/>
          <a:ln w="28575">
            <a:solidFill>
              <a:srgbClr val="5028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rgbClr val="5028EF"/>
                </a:solidFill>
                <a:cs typeface="Calibri"/>
              </a:rPr>
              <a:t>Database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FF16067-6962-8E94-D4C2-9A3C0E9A1504}"/>
              </a:ext>
            </a:extLst>
          </p:cNvPr>
          <p:cNvCxnSpPr/>
          <p:nvPr/>
        </p:nvCxnSpPr>
        <p:spPr>
          <a:xfrm>
            <a:off x="1733550" y="3524250"/>
            <a:ext cx="2971800" cy="9525"/>
          </a:xfrm>
          <a:prstGeom prst="straightConnector1">
            <a:avLst/>
          </a:prstGeom>
          <a:ln w="28575">
            <a:solidFill>
              <a:srgbClr val="F400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C638C57-980D-F75A-B81B-FDCCC9AC3F9D}"/>
              </a:ext>
            </a:extLst>
          </p:cNvPr>
          <p:cNvCxnSpPr/>
          <p:nvPr/>
        </p:nvCxnSpPr>
        <p:spPr>
          <a:xfrm flipH="1">
            <a:off x="3524250" y="3028950"/>
            <a:ext cx="9525" cy="1095375"/>
          </a:xfrm>
          <a:prstGeom prst="straightConnector1">
            <a:avLst/>
          </a:prstGeom>
          <a:ln w="28575">
            <a:solidFill>
              <a:srgbClr val="F4007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10EC3F55-4325-CA01-DB4F-C10AD663E200}"/>
              </a:ext>
            </a:extLst>
          </p:cNvPr>
          <p:cNvSpPr/>
          <p:nvPr/>
        </p:nvSpPr>
        <p:spPr>
          <a:xfrm>
            <a:off x="6095999" y="2257424"/>
            <a:ext cx="1343025" cy="628650"/>
          </a:xfrm>
          <a:prstGeom prst="rect">
            <a:avLst/>
          </a:prstGeom>
          <a:solidFill>
            <a:srgbClr val="5028EF"/>
          </a:solidFill>
          <a:ln w="28575">
            <a:solidFill>
              <a:srgbClr val="5028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rgbClr val="FFFFFF"/>
                </a:solidFill>
                <a:cs typeface="Calibri"/>
              </a:rPr>
              <a:t>Network</a:t>
            </a: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872DC8D7-55EE-EBBA-CCD2-332F011BC7EB}"/>
              </a:ext>
            </a:extLst>
          </p:cNvPr>
          <p:cNvSpPr/>
          <p:nvPr/>
        </p:nvSpPr>
        <p:spPr>
          <a:xfrm>
            <a:off x="3152775" y="2533650"/>
            <a:ext cx="2247900" cy="1162050"/>
          </a:xfrm>
          <a:prstGeom prst="arc">
            <a:avLst/>
          </a:prstGeom>
          <a:noFill/>
          <a:ln w="28575">
            <a:solidFill>
              <a:srgbClr val="5028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056F5E0B-7882-0AB1-9B28-A3575DF97B80}"/>
              </a:ext>
            </a:extLst>
          </p:cNvPr>
          <p:cNvSpPr/>
          <p:nvPr/>
        </p:nvSpPr>
        <p:spPr>
          <a:xfrm rot="5400000">
            <a:off x="3667124" y="2847975"/>
            <a:ext cx="1143000" cy="2324100"/>
          </a:xfrm>
          <a:prstGeom prst="arc">
            <a:avLst/>
          </a:prstGeom>
          <a:noFill/>
          <a:ln w="28575">
            <a:solidFill>
              <a:srgbClr val="5028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CF2D38A-10F7-E80B-45FF-B56C25093C2B}"/>
              </a:ext>
            </a:extLst>
          </p:cNvPr>
          <p:cNvCxnSpPr/>
          <p:nvPr/>
        </p:nvCxnSpPr>
        <p:spPr>
          <a:xfrm flipV="1">
            <a:off x="7484305" y="2571012"/>
            <a:ext cx="1733550" cy="28575"/>
          </a:xfrm>
          <a:prstGeom prst="straightConnector1">
            <a:avLst/>
          </a:prstGeom>
          <a:ln w="28575">
            <a:solidFill>
              <a:srgbClr val="5028E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3A7790C-5777-3E05-C973-D06F26DE4012}"/>
              </a:ext>
            </a:extLst>
          </p:cNvPr>
          <p:cNvCxnSpPr/>
          <p:nvPr/>
        </p:nvCxnSpPr>
        <p:spPr>
          <a:xfrm flipH="1" flipV="1">
            <a:off x="8829675" y="3390900"/>
            <a:ext cx="1057275" cy="0"/>
          </a:xfrm>
          <a:prstGeom prst="straightConnector1">
            <a:avLst/>
          </a:prstGeom>
          <a:ln w="28575">
            <a:solidFill>
              <a:srgbClr val="5028E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F980555-0C4B-EB15-9C8A-ECDEB69A439D}"/>
              </a:ext>
            </a:extLst>
          </p:cNvPr>
          <p:cNvCxnSpPr>
            <a:cxnSpLocks/>
          </p:cNvCxnSpPr>
          <p:nvPr/>
        </p:nvCxnSpPr>
        <p:spPr>
          <a:xfrm flipH="1" flipV="1">
            <a:off x="8829675" y="3781425"/>
            <a:ext cx="1057275" cy="0"/>
          </a:xfrm>
          <a:prstGeom prst="straightConnector1">
            <a:avLst/>
          </a:prstGeom>
          <a:ln w="28575">
            <a:solidFill>
              <a:srgbClr val="5028E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82359BF-A743-FE15-FC1E-4B28498A0A3D}"/>
              </a:ext>
            </a:extLst>
          </p:cNvPr>
          <p:cNvCxnSpPr>
            <a:cxnSpLocks/>
          </p:cNvCxnSpPr>
          <p:nvPr/>
        </p:nvCxnSpPr>
        <p:spPr>
          <a:xfrm flipV="1">
            <a:off x="9886950" y="3028949"/>
            <a:ext cx="9525" cy="361950"/>
          </a:xfrm>
          <a:prstGeom prst="straightConnector1">
            <a:avLst/>
          </a:prstGeom>
          <a:ln w="28575">
            <a:solidFill>
              <a:srgbClr val="5028E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C1BA951-7EED-9A59-9551-46792E43CA36}"/>
              </a:ext>
            </a:extLst>
          </p:cNvPr>
          <p:cNvCxnSpPr/>
          <p:nvPr/>
        </p:nvCxnSpPr>
        <p:spPr>
          <a:xfrm>
            <a:off x="9896475" y="3781425"/>
            <a:ext cx="0" cy="342900"/>
          </a:xfrm>
          <a:prstGeom prst="straightConnector1">
            <a:avLst/>
          </a:prstGeom>
          <a:ln w="28575">
            <a:solidFill>
              <a:srgbClr val="5028E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33E2543-4B86-3BE1-72A1-D0AFF528BCB1}"/>
              </a:ext>
            </a:extLst>
          </p:cNvPr>
          <p:cNvSpPr txBox="1"/>
          <p:nvPr/>
        </p:nvSpPr>
        <p:spPr>
          <a:xfrm>
            <a:off x="6211301" y="4935685"/>
            <a:ext cx="111241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/>
              <a:t>System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A974BCF-D406-3376-F13A-90FB8FB44AAD}"/>
              </a:ext>
            </a:extLst>
          </p:cNvPr>
          <p:cNvSpPr/>
          <p:nvPr/>
        </p:nvSpPr>
        <p:spPr>
          <a:xfrm>
            <a:off x="9248775" y="419100"/>
            <a:ext cx="1390650" cy="914400"/>
          </a:xfrm>
          <a:prstGeom prst="rect">
            <a:avLst/>
          </a:prstGeom>
          <a:solidFill>
            <a:srgbClr val="4E6E58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cs typeface="Calibri"/>
              </a:rPr>
              <a:t>USER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5ECDAEC-9792-CA84-3851-1437D6638C31}"/>
              </a:ext>
            </a:extLst>
          </p:cNvPr>
          <p:cNvCxnSpPr>
            <a:cxnSpLocks/>
          </p:cNvCxnSpPr>
          <p:nvPr/>
        </p:nvCxnSpPr>
        <p:spPr>
          <a:xfrm flipH="1" flipV="1">
            <a:off x="6105525" y="3571875"/>
            <a:ext cx="1323975" cy="0"/>
          </a:xfrm>
          <a:prstGeom prst="straightConnector1">
            <a:avLst/>
          </a:prstGeom>
          <a:ln w="28575">
            <a:solidFill>
              <a:srgbClr val="5028E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DD35B8E-C588-3D14-8971-F04D3D9AA5DC}"/>
              </a:ext>
            </a:extLst>
          </p:cNvPr>
          <p:cNvCxnSpPr>
            <a:cxnSpLocks/>
          </p:cNvCxnSpPr>
          <p:nvPr/>
        </p:nvCxnSpPr>
        <p:spPr>
          <a:xfrm flipV="1">
            <a:off x="9896475" y="1304924"/>
            <a:ext cx="0" cy="781050"/>
          </a:xfrm>
          <a:prstGeom prst="straightConnector1">
            <a:avLst/>
          </a:prstGeom>
          <a:ln w="28575">
            <a:solidFill>
              <a:srgbClr val="5028E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B5F34B6-CFAA-20CE-0AB8-E8A4F19E82BC}"/>
              </a:ext>
            </a:extLst>
          </p:cNvPr>
          <p:cNvCxnSpPr/>
          <p:nvPr/>
        </p:nvCxnSpPr>
        <p:spPr>
          <a:xfrm>
            <a:off x="3533775" y="828675"/>
            <a:ext cx="5715000" cy="47625"/>
          </a:xfrm>
          <a:prstGeom prst="straightConnector1">
            <a:avLst/>
          </a:prstGeom>
          <a:ln w="28575">
            <a:solidFill>
              <a:srgbClr val="4E6E58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41B8AF1-1DCA-7C4A-DDCF-39D11F5D1A0E}"/>
              </a:ext>
            </a:extLst>
          </p:cNvPr>
          <p:cNvCxnSpPr>
            <a:cxnSpLocks/>
          </p:cNvCxnSpPr>
          <p:nvPr/>
        </p:nvCxnSpPr>
        <p:spPr>
          <a:xfrm flipH="1">
            <a:off x="3514725" y="847725"/>
            <a:ext cx="28575" cy="1266825"/>
          </a:xfrm>
          <a:prstGeom prst="straightConnector1">
            <a:avLst/>
          </a:prstGeom>
          <a:ln w="28575">
            <a:solidFill>
              <a:srgbClr val="4E6E5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6E7890C6-6CE1-0801-7C2D-F90F86890B86}"/>
              </a:ext>
            </a:extLst>
          </p:cNvPr>
          <p:cNvSpPr/>
          <p:nvPr/>
        </p:nvSpPr>
        <p:spPr>
          <a:xfrm>
            <a:off x="400050" y="1971675"/>
            <a:ext cx="1333500" cy="914400"/>
          </a:xfrm>
          <a:prstGeom prst="rect">
            <a:avLst/>
          </a:prstGeom>
          <a:solidFill>
            <a:srgbClr val="F40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ELECTRICITY GRID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695FBFC-E8E0-A569-0973-BD8600A79C97}"/>
              </a:ext>
            </a:extLst>
          </p:cNvPr>
          <p:cNvSpPr/>
          <p:nvPr/>
        </p:nvSpPr>
        <p:spPr>
          <a:xfrm>
            <a:off x="400050" y="4305300"/>
            <a:ext cx="1333500" cy="914400"/>
          </a:xfrm>
          <a:prstGeom prst="rect">
            <a:avLst/>
          </a:prstGeom>
          <a:solidFill>
            <a:srgbClr val="F40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SOLAR PANNELS</a:t>
            </a:r>
            <a:br>
              <a:rPr lang="en-US">
                <a:cs typeface="Calibri"/>
              </a:rPr>
            </a:br>
            <a:r>
              <a:rPr lang="en-US">
                <a:cs typeface="Calibri"/>
              </a:rPr>
              <a:t>+ BATTERY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3DE5A7F-A671-1321-FF16-99B74760826D}"/>
              </a:ext>
            </a:extLst>
          </p:cNvPr>
          <p:cNvSpPr/>
          <p:nvPr/>
        </p:nvSpPr>
        <p:spPr>
          <a:xfrm>
            <a:off x="390525" y="3114674"/>
            <a:ext cx="1333500" cy="914400"/>
          </a:xfrm>
          <a:prstGeom prst="rect">
            <a:avLst/>
          </a:prstGeom>
          <a:solidFill>
            <a:srgbClr val="F40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ELECTRICITY GRID</a:t>
            </a:r>
          </a:p>
        </p:txBody>
      </p:sp>
      <p:sp>
        <p:nvSpPr>
          <p:cNvPr id="50" name="TextBox 46">
            <a:extLst>
              <a:ext uri="{FF2B5EF4-FFF2-40B4-BE49-F238E27FC236}">
                <a16:creationId xmlns:a16="http://schemas.microsoft.com/office/drawing/2014/main" id="{E814EA52-DC9B-4DCB-8BEA-192D7523BB22}"/>
              </a:ext>
            </a:extLst>
          </p:cNvPr>
          <p:cNvSpPr txBox="1"/>
          <p:nvPr/>
        </p:nvSpPr>
        <p:spPr>
          <a:xfrm>
            <a:off x="54958" y="908758"/>
            <a:ext cx="7401445" cy="71340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fr-FR" sz="4000" b="1">
                <a:solidFill>
                  <a:schemeClr val="tx1">
                    <a:lumMod val="95000"/>
                    <a:lumOff val="5000"/>
                  </a:schemeClr>
                </a:solidFill>
                <a:latin typeface="Paralucent Bold"/>
              </a:rPr>
              <a:t>Energy</a:t>
            </a:r>
            <a:endParaRPr lang="en-BR" sz="4000" b="1">
              <a:solidFill>
                <a:schemeClr val="tx1">
                  <a:lumMod val="95000"/>
                  <a:lumOff val="5000"/>
                </a:schemeClr>
              </a:solidFill>
              <a:latin typeface="Paralucent Bold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E89361-8302-62E1-C6C3-07E01FE4D264}"/>
              </a:ext>
            </a:extLst>
          </p:cNvPr>
          <p:cNvSpPr txBox="1"/>
          <p:nvPr/>
        </p:nvSpPr>
        <p:spPr>
          <a:xfrm>
            <a:off x="1711678" y="333375"/>
            <a:ext cx="375219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BR" sz="1400" b="1">
                <a:solidFill>
                  <a:schemeClr val="tx1">
                    <a:lumMod val="95000"/>
                    <a:lumOff val="5000"/>
                  </a:schemeClr>
                </a:solidFill>
                <a:latin typeface="Paralucent Bold"/>
              </a:rPr>
              <a:t> – </a:t>
            </a:r>
            <a:r>
              <a:rPr lang="en-BR" sz="1400">
                <a:solidFill>
                  <a:schemeClr val="tx1">
                    <a:lumMod val="95000"/>
                    <a:lumOff val="5000"/>
                  </a:schemeClr>
                </a:solidFill>
                <a:latin typeface="Paralucent Medium"/>
              </a:rPr>
              <a:t>Team 2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238933E-1B38-5130-4FBF-CF32DD91D5B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888" t="38789" r="9028" b="37750"/>
          <a:stretch/>
        </p:blipFill>
        <p:spPr>
          <a:xfrm>
            <a:off x="591287" y="390753"/>
            <a:ext cx="1201105" cy="194684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6D3AEC9-70A6-6AE9-5123-118C086CF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2523" y="6336812"/>
            <a:ext cx="2743200" cy="365125"/>
          </a:xfrm>
        </p:spPr>
        <p:txBody>
          <a:bodyPr/>
          <a:lstStyle/>
          <a:p>
            <a:fld id="{E9555C57-5C6A-3849-881B-C31C5EDEBF71}" type="slidenum">
              <a:rPr lang="en-BR" smtClean="0"/>
              <a:t>9</a:t>
            </a:fld>
            <a:endParaRPr lang="en-US"/>
          </a:p>
        </p:txBody>
      </p:sp>
      <p:cxnSp>
        <p:nvCxnSpPr>
          <p:cNvPr id="46" name="Straight Arrow Connector 28">
            <a:extLst>
              <a:ext uri="{FF2B5EF4-FFF2-40B4-BE49-F238E27FC236}">
                <a16:creationId xmlns:a16="http://schemas.microsoft.com/office/drawing/2014/main" id="{F7E748DB-8991-4266-9B9F-C39F380D4DE0}"/>
              </a:ext>
            </a:extLst>
          </p:cNvPr>
          <p:cNvCxnSpPr>
            <a:cxnSpLocks/>
          </p:cNvCxnSpPr>
          <p:nvPr/>
        </p:nvCxnSpPr>
        <p:spPr>
          <a:xfrm>
            <a:off x="6105524" y="3327240"/>
            <a:ext cx="661987" cy="0"/>
          </a:xfrm>
          <a:prstGeom prst="straightConnector1">
            <a:avLst/>
          </a:prstGeom>
          <a:ln w="28575">
            <a:solidFill>
              <a:srgbClr val="5028E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28">
            <a:extLst>
              <a:ext uri="{FF2B5EF4-FFF2-40B4-BE49-F238E27FC236}">
                <a16:creationId xmlns:a16="http://schemas.microsoft.com/office/drawing/2014/main" id="{03ADE399-A14E-4078-96DD-AFAC08DC2A83}"/>
              </a:ext>
            </a:extLst>
          </p:cNvPr>
          <p:cNvCxnSpPr>
            <a:cxnSpLocks/>
          </p:cNvCxnSpPr>
          <p:nvPr/>
        </p:nvCxnSpPr>
        <p:spPr>
          <a:xfrm>
            <a:off x="6767511" y="2899234"/>
            <a:ext cx="0" cy="430879"/>
          </a:xfrm>
          <a:prstGeom prst="straightConnector1">
            <a:avLst/>
          </a:prstGeom>
          <a:ln w="28575">
            <a:solidFill>
              <a:srgbClr val="5028E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26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" grpId="0"/>
      <p:bldP spid="15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28" grpId="0" animBg="1"/>
      <p:bldP spid="48" grpId="0" animBg="1"/>
      <p:bldP spid="48" grpId="1" animBg="1"/>
      <p:bldP spid="49" grpId="0" animBg="1"/>
      <p:bldP spid="49" grpId="1" animBg="1"/>
      <p:bldP spid="51" grpId="0" animBg="1"/>
      <p:bldP spid="5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471</Words>
  <Application>Microsoft Office PowerPoint</Application>
  <PresentationFormat>Grand écran</PresentationFormat>
  <Paragraphs>149</Paragraphs>
  <Slides>15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Paralucent Bold</vt:lpstr>
      <vt:lpstr>Paralucent Demi Bold</vt:lpstr>
      <vt:lpstr>Paralucent Heavy</vt:lpstr>
      <vt:lpstr>Paralucent Light</vt:lpstr>
      <vt:lpstr>Paralucent Medium</vt:lpstr>
      <vt:lpstr>Symbol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Carla Cardani</dc:creator>
  <cp:lastModifiedBy>Eliott Degouilles</cp:lastModifiedBy>
  <cp:revision>3</cp:revision>
  <dcterms:created xsi:type="dcterms:W3CDTF">2022-04-19T22:49:01Z</dcterms:created>
  <dcterms:modified xsi:type="dcterms:W3CDTF">2022-04-20T19:47:50Z</dcterms:modified>
</cp:coreProperties>
</file>